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2.xml" ContentType="application/vnd.openxmlformats-officedocument.theme+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3.xml" ContentType="application/vnd.openxmlformats-officedocument.theme+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heme/theme4.xml" ContentType="application/vnd.openxmlformats-officedocument.theme+xml"/>
  <Override PartName="/ppt/theme/theme5.xml" ContentType="application/vnd.openxmlformats-officedocument.theme+xml"/>
  <Override PartName="/ppt/tags/tag74.xml" ContentType="application/vnd.openxmlformats-officedocument.presentationml.tags+xml"/>
  <Override PartName="/ppt/notesSlides/notesSlide1.xml" ContentType="application/vnd.openxmlformats-officedocument.presentationml.notesSlide+xml"/>
  <Override PartName="/ppt/tags/tag75.xml" ContentType="application/vnd.openxmlformats-officedocument.presentationml.tags+xml"/>
  <Override PartName="/ppt/notesSlides/notesSlide2.xml" ContentType="application/vnd.openxmlformats-officedocument.presentationml.notesSlide+xml"/>
  <Override PartName="/ppt/tags/tag76.xml" ContentType="application/vnd.openxmlformats-officedocument.presentationml.tags+xml"/>
  <Override PartName="/ppt/notesSlides/notesSlide3.xml" ContentType="application/vnd.openxmlformats-officedocument.presentationml.notesSlide+xml"/>
  <Override PartName="/ppt/tags/tag77.xml" ContentType="application/vnd.openxmlformats-officedocument.presentationml.tags+xml"/>
  <Override PartName="/ppt/notesSlides/notesSlide4.xml" ContentType="application/vnd.openxmlformats-officedocument.presentationml.notesSlide+xml"/>
  <Override PartName="/ppt/tags/tag78.xml" ContentType="application/vnd.openxmlformats-officedocument.presentationml.tags+xml"/>
  <Override PartName="/ppt/notesSlides/notesSlide5.xml" ContentType="application/vnd.openxmlformats-officedocument.presentationml.notesSlide+xml"/>
  <Override PartName="/ppt/tags/tag79.xml" ContentType="application/vnd.openxmlformats-officedocument.presentationml.tags+xml"/>
  <Override PartName="/ppt/notesSlides/notesSlide6.xml" ContentType="application/vnd.openxmlformats-officedocument.presentationml.notesSlide+xml"/>
  <Override PartName="/ppt/tags/tag80.xml" ContentType="application/vnd.openxmlformats-officedocument.presentationml.tags+xml"/>
  <Override PartName="/ppt/notesSlides/notesSlide7.xml" ContentType="application/vnd.openxmlformats-officedocument.presentationml.notesSlide+xml"/>
  <Override PartName="/ppt/tags/tag81.xml" ContentType="application/vnd.openxmlformats-officedocument.presentationml.tags+xml"/>
  <Override PartName="/ppt/notesSlides/notesSlide8.xml" ContentType="application/vnd.openxmlformats-officedocument.presentationml.notesSlide+xml"/>
  <Override PartName="/ppt/tags/tag82.xml" ContentType="application/vnd.openxmlformats-officedocument.presentationml.tags+xml"/>
  <Override PartName="/ppt/notesSlides/notesSlide9.xml" ContentType="application/vnd.openxmlformats-officedocument.presentationml.notesSlide+xml"/>
  <Override PartName="/ppt/tags/tag83.xml" ContentType="application/vnd.openxmlformats-officedocument.presentationml.tags+xml"/>
  <Override PartName="/ppt/notesSlides/notesSlide10.xml" ContentType="application/vnd.openxmlformats-officedocument.presentationml.notesSlide+xml"/>
  <Override PartName="/ppt/tags/tag84.xml" ContentType="application/vnd.openxmlformats-officedocument.presentationml.tags+xml"/>
  <Override PartName="/ppt/notesSlides/notesSlide11.xml" ContentType="application/vnd.openxmlformats-officedocument.presentationml.notesSlide+xml"/>
  <Override PartName="/ppt/tags/tag85.xml" ContentType="application/vnd.openxmlformats-officedocument.presentationml.tags+xml"/>
  <Override PartName="/ppt/notesSlides/notesSlide12.xml" ContentType="application/vnd.openxmlformats-officedocument.presentationml.notesSlide+xml"/>
  <Override PartName="/ppt/tags/tag86.xml" ContentType="application/vnd.openxmlformats-officedocument.presentationml.tags+xml"/>
  <Override PartName="/ppt/notesSlides/notesSlide13.xml" ContentType="application/vnd.openxmlformats-officedocument.presentationml.notesSlide+xml"/>
  <Override PartName="/ppt/tags/tag87.xml" ContentType="application/vnd.openxmlformats-officedocument.presentationml.tags+xml"/>
  <Override PartName="/ppt/notesSlides/notesSlide14.xml" ContentType="application/vnd.openxmlformats-officedocument.presentationml.notesSlide+xml"/>
  <Override PartName="/ppt/tags/tag88.xml" ContentType="application/vnd.openxmlformats-officedocument.presentationml.tags+xml"/>
  <Override PartName="/ppt/notesSlides/notesSlide15.xml" ContentType="application/vnd.openxmlformats-officedocument.presentationml.notesSlide+xml"/>
  <Override PartName="/ppt/tags/tag89.xml" ContentType="application/vnd.openxmlformats-officedocument.presentationml.tags+xml"/>
  <Override PartName="/ppt/notesSlides/notesSlide16.xml" ContentType="application/vnd.openxmlformats-officedocument.presentationml.notesSlide+xml"/>
  <Override PartName="/ppt/tags/tag90.xml" ContentType="application/vnd.openxmlformats-officedocument.presentationml.tags+xml"/>
  <Override PartName="/ppt/notesSlides/notesSlide17.xml" ContentType="application/vnd.openxmlformats-officedocument.presentationml.notesSlide+xml"/>
  <Override PartName="/ppt/tags/tag91.xml" ContentType="application/vnd.openxmlformats-officedocument.presentationml.tags+xml"/>
  <Override PartName="/ppt/notesSlides/notesSlide18.xml" ContentType="application/vnd.openxmlformats-officedocument.presentationml.notesSlide+xml"/>
  <Override PartName="/ppt/tags/tag92.xml" ContentType="application/vnd.openxmlformats-officedocument.presentationml.tags+xml"/>
  <Override PartName="/ppt/notesSlides/notesSlide19.xml" ContentType="application/vnd.openxmlformats-officedocument.presentationml.notesSlide+xml"/>
  <Override PartName="/ppt/tags/tag93.xml" ContentType="application/vnd.openxmlformats-officedocument.presentationml.tags+xml"/>
  <Override PartName="/ppt/notesSlides/notesSlide20.xml" ContentType="application/vnd.openxmlformats-officedocument.presentationml.notesSlide+xml"/>
  <Override PartName="/ppt/tags/tag94.xml" ContentType="application/vnd.openxmlformats-officedocument.presentationml.tags+xml"/>
  <Override PartName="/ppt/notesSlides/notesSlide21.xml" ContentType="application/vnd.openxmlformats-officedocument.presentationml.notesSlide+xml"/>
  <Override PartName="/ppt/tags/tag95.xml" ContentType="application/vnd.openxmlformats-officedocument.presentationml.tags+xml"/>
  <Override PartName="/ppt/notesSlides/notesSlide22.xml" ContentType="application/vnd.openxmlformats-officedocument.presentationml.notesSlide+xml"/>
  <Override PartName="/ppt/tags/tag96.xml" ContentType="application/vnd.openxmlformats-officedocument.presentationml.tags+xml"/>
  <Override PartName="/ppt/notesSlides/notesSlide23.xml" ContentType="application/vnd.openxmlformats-officedocument.presentationml.notesSlide+xml"/>
  <Override PartName="/ppt/tags/tag97.xml" ContentType="application/vnd.openxmlformats-officedocument.presentationml.tags+xml"/>
  <Override PartName="/ppt/notesSlides/notesSlide24.xml" ContentType="application/vnd.openxmlformats-officedocument.presentationml.notesSlide+xml"/>
  <Override PartName="/ppt/tags/tag98.xml" ContentType="application/vnd.openxmlformats-officedocument.presentationml.tags+xml"/>
  <Override PartName="/ppt/notesSlides/notesSlide25.xml" ContentType="application/vnd.openxmlformats-officedocument.presentationml.notesSlide+xml"/>
  <Override PartName="/ppt/tags/tag99.xml" ContentType="application/vnd.openxmlformats-officedocument.presentationml.tags+xml"/>
  <Override PartName="/ppt/notesSlides/notesSlide26.xml" ContentType="application/vnd.openxmlformats-officedocument.presentationml.notesSlide+xml"/>
  <Override PartName="/ppt/tags/tag100.xml" ContentType="application/vnd.openxmlformats-officedocument.presentationml.tags+xml"/>
  <Override PartName="/ppt/notesSlides/notesSlide27.xml" ContentType="application/vnd.openxmlformats-officedocument.presentationml.notesSlide+xml"/>
  <Override PartName="/ppt/tags/tag101.xml" ContentType="application/vnd.openxmlformats-officedocument.presentationml.tags+xml"/>
  <Override PartName="/ppt/notesSlides/notesSlide28.xml" ContentType="application/vnd.openxmlformats-officedocument.presentationml.notesSlide+xml"/>
  <Override PartName="/ppt/tags/tag102.xml" ContentType="application/vnd.openxmlformats-officedocument.presentationml.tags+xml"/>
  <Override PartName="/ppt/notesSlides/notesSlide29.xml" ContentType="application/vnd.openxmlformats-officedocument.presentationml.notesSlide+xml"/>
  <Override PartName="/ppt/tags/tag103.xml" ContentType="application/vnd.openxmlformats-officedocument.presentationml.tags+xml"/>
  <Override PartName="/ppt/notesSlides/notesSlide30.xml" ContentType="application/vnd.openxmlformats-officedocument.presentationml.notesSlide+xml"/>
  <Override PartName="/ppt/tags/tag104.xml" ContentType="application/vnd.openxmlformats-officedocument.presentationml.tags+xml"/>
  <Override PartName="/ppt/notesSlides/notesSlide31.xml" ContentType="application/vnd.openxmlformats-officedocument.presentationml.notesSlide+xml"/>
  <Override PartName="/ppt/tags/tag105.xml" ContentType="application/vnd.openxmlformats-officedocument.presentationml.tags+xml"/>
  <Override PartName="/ppt/notesSlides/notesSlide32.xml" ContentType="application/vnd.openxmlformats-officedocument.presentationml.notesSlide+xml"/>
  <Override PartName="/ppt/tags/tag106.xml" ContentType="application/vnd.openxmlformats-officedocument.presentationml.tags+xml"/>
  <Override PartName="/ppt/notesSlides/notesSlide33.xml" ContentType="application/vnd.openxmlformats-officedocument.presentationml.notesSlide+xml"/>
  <Override PartName="/ppt/tags/tag107.xml" ContentType="application/vnd.openxmlformats-officedocument.presentationml.tags+xml"/>
  <Override PartName="/ppt/notesSlides/notesSlide34.xml" ContentType="application/vnd.openxmlformats-officedocument.presentationml.notesSlide+xml"/>
  <Override PartName="/ppt/tags/tag108.xml" ContentType="application/vnd.openxmlformats-officedocument.presentationml.tags+xml"/>
  <Override PartName="/ppt/notesSlides/notesSlide35.xml" ContentType="application/vnd.openxmlformats-officedocument.presentationml.notesSlide+xml"/>
  <Override PartName="/ppt/tags/tag109.xml" ContentType="application/vnd.openxmlformats-officedocument.presentationml.tags+xml"/>
  <Override PartName="/ppt/notesSlides/notesSlide36.xml" ContentType="application/vnd.openxmlformats-officedocument.presentationml.notesSlide+xml"/>
  <Override PartName="/ppt/tags/tag110.xml" ContentType="application/vnd.openxmlformats-officedocument.presentationml.tags+xml"/>
  <Override PartName="/ppt/notesSlides/notesSlide37.xml" ContentType="application/vnd.openxmlformats-officedocument.presentationml.notesSlide+xml"/>
  <Override PartName="/ppt/tags/tag111.xml" ContentType="application/vnd.openxmlformats-officedocument.presentationml.tags+xml"/>
  <Override PartName="/ppt/notesSlides/notesSlide38.xml" ContentType="application/vnd.openxmlformats-officedocument.presentationml.notesSlide+xml"/>
  <Override PartName="/ppt/tags/tag112.xml" ContentType="application/vnd.openxmlformats-officedocument.presentationml.tags+xml"/>
  <Override PartName="/ppt/notesSlides/notesSlide39.xml" ContentType="application/vnd.openxmlformats-officedocument.presentationml.notesSlide+xml"/>
  <Override PartName="/ppt/tags/tag113.xml" ContentType="application/vnd.openxmlformats-officedocument.presentationml.tags+xml"/>
  <Override PartName="/ppt/notesSlides/notesSlide40.xml" ContentType="application/vnd.openxmlformats-officedocument.presentationml.notesSlide+xml"/>
  <Override PartName="/ppt/tags/tag114.xml" ContentType="application/vnd.openxmlformats-officedocument.presentationml.tags+xml"/>
  <Override PartName="/ppt/notesSlides/notesSlide41.xml" ContentType="application/vnd.openxmlformats-officedocument.presentationml.notesSlide+xml"/>
  <Override PartName="/ppt/tags/tag115.xml" ContentType="application/vnd.openxmlformats-officedocument.presentationml.tags+xml"/>
  <Override PartName="/ppt/notesSlides/notesSlide42.xml" ContentType="application/vnd.openxmlformats-officedocument.presentationml.notesSlide+xml"/>
  <Override PartName="/ppt/tags/tag116.xml" ContentType="application/vnd.openxmlformats-officedocument.presentationml.tags+xml"/>
  <Override PartName="/ppt/notesSlides/notesSlide43.xml" ContentType="application/vnd.openxmlformats-officedocument.presentationml.notesSlide+xml"/>
  <Override PartName="/ppt/tags/tag117.xml" ContentType="application/vnd.openxmlformats-officedocument.presentationml.tags+xml"/>
  <Override PartName="/ppt/notesSlides/notesSlide44.xml" ContentType="application/vnd.openxmlformats-officedocument.presentationml.notesSlide+xml"/>
  <Override PartName="/ppt/tags/tag118.xml" ContentType="application/vnd.openxmlformats-officedocument.presentationml.tags+xml"/>
  <Override PartName="/ppt/notesSlides/notesSlide45.xml" ContentType="application/vnd.openxmlformats-officedocument.presentationml.notesSlide+xml"/>
  <Override PartName="/ppt/tags/tag119.xml" ContentType="application/vnd.openxmlformats-officedocument.presentationml.tags+xml"/>
  <Override PartName="/ppt/notesSlides/notesSlide46.xml" ContentType="application/vnd.openxmlformats-officedocument.presentationml.notesSlide+xml"/>
  <Override PartName="/ppt/tags/tag120.xml" ContentType="application/vnd.openxmlformats-officedocument.presentationml.tags+xml"/>
  <Override PartName="/ppt/notesSlides/notesSlide47.xml" ContentType="application/vnd.openxmlformats-officedocument.presentationml.notesSlide+xml"/>
  <Override PartName="/ppt/tags/tag121.xml" ContentType="application/vnd.openxmlformats-officedocument.presentationml.tags+xml"/>
  <Override PartName="/ppt/notesSlides/notesSlide48.xml" ContentType="application/vnd.openxmlformats-officedocument.presentationml.notesSlide+xml"/>
  <Override PartName="/ppt/tags/tag122.xml" ContentType="application/vnd.openxmlformats-officedocument.presentationml.tags+xml"/>
  <Override PartName="/ppt/notesSlides/notesSlide49.xml" ContentType="application/vnd.openxmlformats-officedocument.presentationml.notesSlide+xml"/>
  <Override PartName="/ppt/tags/tag123.xml" ContentType="application/vnd.openxmlformats-officedocument.presentationml.tags+xml"/>
  <Override PartName="/ppt/notesSlides/notesSlide50.xml" ContentType="application/vnd.openxmlformats-officedocument.presentationml.notesSlide+xml"/>
  <Override PartName="/ppt/tags/tag124.xml" ContentType="application/vnd.openxmlformats-officedocument.presentationml.tags+xml"/>
  <Override PartName="/ppt/notesSlides/notesSlide51.xml" ContentType="application/vnd.openxmlformats-officedocument.presentationml.notesSlide+xml"/>
  <Override PartName="/ppt/tags/tag125.xml" ContentType="application/vnd.openxmlformats-officedocument.presentationml.tags+xml"/>
  <Override PartName="/ppt/notesSlides/notesSlide52.xml" ContentType="application/vnd.openxmlformats-officedocument.presentationml.notesSlide+xml"/>
  <Override PartName="/ppt/tags/tag126.xml" ContentType="application/vnd.openxmlformats-officedocument.presentationml.tags+xml"/>
  <Override PartName="/ppt/notesSlides/notesSlide53.xml" ContentType="application/vnd.openxmlformats-officedocument.presentationml.notesSlide+xml"/>
  <Override PartName="/ppt/tags/tag127.xml" ContentType="application/vnd.openxmlformats-officedocument.presentationml.tags+xml"/>
  <Override PartName="/ppt/notesSlides/notesSlide54.xml" ContentType="application/vnd.openxmlformats-officedocument.presentationml.notesSlide+xml"/>
  <Override PartName="/ppt/tags/tag128.xml" ContentType="application/vnd.openxmlformats-officedocument.presentationml.tags+xml"/>
  <Override PartName="/ppt/notesSlides/notesSlide55.xml" ContentType="application/vnd.openxmlformats-officedocument.presentationml.notesSlide+xml"/>
  <Override PartName="/ppt/tags/tag129.xml" ContentType="application/vnd.openxmlformats-officedocument.presentationml.tags+xml"/>
  <Override PartName="/ppt/notesSlides/notesSlide56.xml" ContentType="application/vnd.openxmlformats-officedocument.presentationml.notesSlide+xml"/>
  <Override PartName="/ppt/tags/tag130.xml" ContentType="application/vnd.openxmlformats-officedocument.presentationml.tags+xml"/>
  <Override PartName="/ppt/notesSlides/notesSlide57.xml" ContentType="application/vnd.openxmlformats-officedocument.presentationml.notesSlide+xml"/>
  <Override PartName="/ppt/tags/tag131.xml" ContentType="application/vnd.openxmlformats-officedocument.presentationml.tags+xml"/>
  <Override PartName="/ppt/notesSlides/notesSlide5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81" r:id="rId2"/>
    <p:sldMasterId id="2147483706" r:id="rId3"/>
  </p:sldMasterIdLst>
  <p:notesMasterIdLst>
    <p:notesMasterId r:id="rId62"/>
  </p:notesMasterIdLst>
  <p:handoutMasterIdLst>
    <p:handoutMasterId r:id="rId63"/>
  </p:handoutMasterIdLst>
  <p:sldIdLst>
    <p:sldId id="430" r:id="rId4"/>
    <p:sldId id="443" r:id="rId5"/>
    <p:sldId id="400" r:id="rId6"/>
    <p:sldId id="884" r:id="rId7"/>
    <p:sldId id="1615" r:id="rId8"/>
    <p:sldId id="1616" r:id="rId9"/>
    <p:sldId id="431" r:id="rId10"/>
    <p:sldId id="354" r:id="rId11"/>
    <p:sldId id="425" r:id="rId12"/>
    <p:sldId id="429" r:id="rId13"/>
    <p:sldId id="667" r:id="rId14"/>
    <p:sldId id="428" r:id="rId15"/>
    <p:sldId id="340" r:id="rId16"/>
    <p:sldId id="1595" r:id="rId17"/>
    <p:sldId id="1596" r:id="rId18"/>
    <p:sldId id="366" r:id="rId19"/>
    <p:sldId id="358" r:id="rId20"/>
    <p:sldId id="422" r:id="rId21"/>
    <p:sldId id="284" r:id="rId22"/>
    <p:sldId id="1601" r:id="rId23"/>
    <p:sldId id="503" r:id="rId24"/>
    <p:sldId id="334" r:id="rId25"/>
    <p:sldId id="1607" r:id="rId26"/>
    <p:sldId id="297" r:id="rId27"/>
    <p:sldId id="731" r:id="rId28"/>
    <p:sldId id="617" r:id="rId29"/>
    <p:sldId id="520" r:id="rId30"/>
    <p:sldId id="1608" r:id="rId31"/>
    <p:sldId id="427" r:id="rId32"/>
    <p:sldId id="504" r:id="rId33"/>
    <p:sldId id="1591" r:id="rId34"/>
    <p:sldId id="621" r:id="rId35"/>
    <p:sldId id="616" r:id="rId36"/>
    <p:sldId id="490" r:id="rId37"/>
    <p:sldId id="1610" r:id="rId38"/>
    <p:sldId id="1609" r:id="rId39"/>
    <p:sldId id="1611" r:id="rId40"/>
    <p:sldId id="1597" r:id="rId41"/>
    <p:sldId id="1598" r:id="rId42"/>
    <p:sldId id="666" r:id="rId43"/>
    <p:sldId id="674" r:id="rId44"/>
    <p:sldId id="495" r:id="rId45"/>
    <p:sldId id="673" r:id="rId46"/>
    <p:sldId id="732" r:id="rId47"/>
    <p:sldId id="424" r:id="rId48"/>
    <p:sldId id="665" r:id="rId49"/>
    <p:sldId id="1604" r:id="rId50"/>
    <p:sldId id="289" r:id="rId51"/>
    <p:sldId id="1602" r:id="rId52"/>
    <p:sldId id="1614" r:id="rId53"/>
    <p:sldId id="1603" r:id="rId54"/>
    <p:sldId id="298" r:id="rId55"/>
    <p:sldId id="1599" r:id="rId56"/>
    <p:sldId id="883" r:id="rId57"/>
    <p:sldId id="345" r:id="rId58"/>
    <p:sldId id="623" r:id="rId59"/>
    <p:sldId id="839" r:id="rId60"/>
    <p:sldId id="448" r:id="rId61"/>
  </p:sldIdLst>
  <p:sldSz cx="12192000" cy="6858000"/>
  <p:notesSz cx="6858000" cy="9144000"/>
  <p:custDataLst>
    <p:tags r:id="rId64"/>
  </p:custDataLst>
  <p:defaultTextStyle>
    <a:defPPr rtl="0">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90F24654-0B52-45A0-A807-7207B424FB23}">
          <p14:sldIdLst>
            <p14:sldId id="430"/>
            <p14:sldId id="443"/>
            <p14:sldId id="400"/>
          </p14:sldIdLst>
        </p14:section>
        <p14:section name="Section 1" id="{54004273-3602-4558-B76B-7B67535B279E}">
          <p14:sldIdLst>
            <p14:sldId id="884"/>
            <p14:sldId id="1615"/>
            <p14:sldId id="1616"/>
          </p14:sldIdLst>
        </p14:section>
        <p14:section name="Section 2" id="{BEEA6091-43F6-4933-954A-91B1630649B5}">
          <p14:sldIdLst>
            <p14:sldId id="431"/>
            <p14:sldId id="354"/>
            <p14:sldId id="425"/>
            <p14:sldId id="429"/>
            <p14:sldId id="667"/>
            <p14:sldId id="428"/>
            <p14:sldId id="340"/>
            <p14:sldId id="1595"/>
          </p14:sldIdLst>
        </p14:section>
        <p14:section name="Section 3" id="{FB147D24-D015-4059-9A6B-A7ED2D876B5D}">
          <p14:sldIdLst>
            <p14:sldId id="1596"/>
            <p14:sldId id="366"/>
            <p14:sldId id="358"/>
            <p14:sldId id="422"/>
            <p14:sldId id="284"/>
            <p14:sldId id="1601"/>
            <p14:sldId id="503"/>
            <p14:sldId id="334"/>
            <p14:sldId id="1607"/>
            <p14:sldId id="297"/>
            <p14:sldId id="731"/>
            <p14:sldId id="617"/>
          </p14:sldIdLst>
        </p14:section>
        <p14:section name="Guided Lab" id="{726EB3C1-E898-48A4-AAF9-8A6C7C6ADBC9}">
          <p14:sldIdLst>
            <p14:sldId id="520"/>
            <p14:sldId id="1608"/>
            <p14:sldId id="427"/>
            <p14:sldId id="504"/>
            <p14:sldId id="1591"/>
            <p14:sldId id="621"/>
          </p14:sldIdLst>
        </p14:section>
        <p14:section name="Section 4" id="{C76264A4-E22A-4179-AB9B-FE32A94590DB}">
          <p14:sldIdLst>
            <p14:sldId id="616"/>
            <p14:sldId id="490"/>
            <p14:sldId id="1610"/>
            <p14:sldId id="1609"/>
            <p14:sldId id="1611"/>
            <p14:sldId id="1597"/>
          </p14:sldIdLst>
        </p14:section>
        <p14:section name="Section 5" id="{0933D98B-F5D7-4B5D-970D-C8B95D262DAC}">
          <p14:sldIdLst>
            <p14:sldId id="1598"/>
            <p14:sldId id="666"/>
            <p14:sldId id="674"/>
            <p14:sldId id="495"/>
            <p14:sldId id="673"/>
            <p14:sldId id="732"/>
            <p14:sldId id="424"/>
            <p14:sldId id="665"/>
            <p14:sldId id="1604"/>
            <p14:sldId id="289"/>
            <p14:sldId id="1602"/>
            <p14:sldId id="1614"/>
            <p14:sldId id="1603"/>
            <p14:sldId id="298"/>
            <p14:sldId id="1599"/>
          </p14:sldIdLst>
        </p14:section>
        <p14:section name="Module Wrap-up" id="{515408F7-FF74-4F77-B03E-9E1B3F0F734E}">
          <p14:sldIdLst>
            <p14:sldId id="883"/>
            <p14:sldId id="345"/>
            <p14:sldId id="623"/>
            <p14:sldId id="839"/>
            <p14:sldId id="448"/>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Yoshii, June" initials="YJ" lastIdx="32" clrIdx="0">
    <p:extLst>
      <p:ext uri="{19B8F6BF-5375-455C-9EA6-DF929625EA0E}">
        <p15:presenceInfo xmlns:p15="http://schemas.microsoft.com/office/powerpoint/2012/main" userId="S-1-5-21-1407069837-2091007605-538272213-30032476" providerId="AD"/>
      </p:ext>
    </p:extLst>
  </p:cmAuthor>
  <p:cmAuthor id="2" name="David Mohr" initials="DM" lastIdx="9" clrIdx="1">
    <p:extLst>
      <p:ext uri="{19B8F6BF-5375-455C-9EA6-DF929625EA0E}">
        <p15:presenceInfo xmlns:p15="http://schemas.microsoft.com/office/powerpoint/2012/main" userId="David Mohr" providerId="None"/>
      </p:ext>
    </p:extLst>
  </p:cmAuthor>
  <p:cmAuthor id="3" name="Karthik Nagaraj" initials="KN" lastIdx="18" clrIdx="2">
    <p:extLst>
      <p:ext uri="{19B8F6BF-5375-455C-9EA6-DF929625EA0E}">
        <p15:presenceInfo xmlns:p15="http://schemas.microsoft.com/office/powerpoint/2012/main" userId="Karthik Nagaraj" providerId="None"/>
      </p:ext>
    </p:extLst>
  </p:cmAuthor>
  <p:cmAuthor id="4" name="Harris, Melissa" initials="HM" lastIdx="5" clrIdx="3">
    <p:extLst>
      <p:ext uri="{19B8F6BF-5375-455C-9EA6-DF929625EA0E}">
        <p15:presenceInfo xmlns:p15="http://schemas.microsoft.com/office/powerpoint/2012/main" userId="S-1-5-21-1407069837-2091007605-538272213-25781389" providerId="AD"/>
      </p:ext>
    </p:extLst>
  </p:cmAuthor>
  <p:cmAuthor id="5" name="Charrette, Jen" initials="CJ" lastIdx="4" clrIdx="4">
    <p:extLst>
      <p:ext uri="{19B8F6BF-5375-455C-9EA6-DF929625EA0E}">
        <p15:presenceInfo xmlns:p15="http://schemas.microsoft.com/office/powerpoint/2012/main" userId="Charrette, Jen" providerId="None"/>
      </p:ext>
    </p:extLst>
  </p:cmAuthor>
  <p:cmAuthor id="6" name="clreece" initials="c" lastIdx="43" clrIdx="5">
    <p:extLst>
      <p:ext uri="{19B8F6BF-5375-455C-9EA6-DF929625EA0E}">
        <p15:presenceInfo xmlns:p15="http://schemas.microsoft.com/office/powerpoint/2012/main" userId="clreece"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563C1"/>
    <a:srgbClr val="CBD5E9"/>
    <a:srgbClr val="E9F3E6"/>
    <a:srgbClr val="F2F2F2"/>
    <a:srgbClr val="F04144"/>
    <a:srgbClr val="2D75E7"/>
    <a:srgbClr val="16966D"/>
    <a:srgbClr val="4E24A7"/>
    <a:srgbClr val="E817E4"/>
    <a:srgbClr val="FE549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notesView">
  <p:normalViewPr>
    <p:restoredLeft sz="8901" autoAdjust="0"/>
    <p:restoredTop sz="69052" autoAdjust="0"/>
  </p:normalViewPr>
  <p:slideViewPr>
    <p:cSldViewPr snapToGrid="0" snapToObjects="1" showGuides="1">
      <p:cViewPr varScale="1">
        <p:scale>
          <a:sx n="47" d="100"/>
          <a:sy n="47" d="100"/>
        </p:scale>
        <p:origin x="1652" y="52"/>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60" d="100"/>
        <a:sy n="160" d="100"/>
      </p:scale>
      <p:origin x="0" y="0"/>
    </p:cViewPr>
  </p:sorterViewPr>
  <p:notesViewPr>
    <p:cSldViewPr snapToGrid="0" snapToObjects="1" showGuides="1">
      <p:cViewPr>
        <p:scale>
          <a:sx n="50" d="100"/>
          <a:sy n="50" d="100"/>
        </p:scale>
        <p:origin x="2708" y="10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handoutMaster" Target="handoutMasters/handoutMaster1.xml"/><Relationship Id="rId68" Type="http://schemas.openxmlformats.org/officeDocument/2006/relationships/theme" Target="theme/theme1.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presProps" Target="pres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61" Type="http://schemas.openxmlformats.org/officeDocument/2006/relationships/slide" Target="slides/slide58.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commentAuthors" Target="commentAuthor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tags" Target="tags/tag1.xml"/><Relationship Id="rId69" Type="http://schemas.openxmlformats.org/officeDocument/2006/relationships/tableStyles" Target="tableStyles.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viewProps" Target="viewProps.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DA624B0-90F9-634D-B088-BAF914AB736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US" dirty="0"/>
          </a:p>
        </p:txBody>
      </p:sp>
      <p:sp>
        <p:nvSpPr>
          <p:cNvPr id="3" name="Date Placeholder 2">
            <a:extLst>
              <a:ext uri="{FF2B5EF4-FFF2-40B4-BE49-F238E27FC236}">
                <a16:creationId xmlns:a16="http://schemas.microsoft.com/office/drawing/2014/main" id="{85550255-9A44-5141-A14B-0AFB2414ADF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r>
              <a:rPr lang="en-US" smtClean="0"/>
              <a:t>11/27/2020</a:t>
            </a:r>
            <a:endParaRPr lang="en-US" dirty="0"/>
          </a:p>
        </p:txBody>
      </p:sp>
      <p:sp>
        <p:nvSpPr>
          <p:cNvPr id="4" name="Footer Placeholder 3">
            <a:extLst>
              <a:ext uri="{FF2B5EF4-FFF2-40B4-BE49-F238E27FC236}">
                <a16:creationId xmlns:a16="http://schemas.microsoft.com/office/drawing/2014/main" id="{D3CB1F18-ED24-9E49-9F0B-B6FD6B22F87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US" dirty="0"/>
          </a:p>
        </p:txBody>
      </p:sp>
    </p:spTree>
    <p:extLst>
      <p:ext uri="{BB962C8B-B14F-4D97-AF65-F5344CB8AC3E}">
        <p14:creationId xmlns:p14="http://schemas.microsoft.com/office/powerpoint/2010/main" val="2459080753"/>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r>
              <a:rPr lang="en-US" smtClean="0"/>
              <a:t>11/27/2020</a:t>
            </a:r>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pt-BR"/>
              <a:t>Edit Master text styles</a:t>
            </a:r>
          </a:p>
          <a:p>
            <a:pPr lvl="1" rtl="0"/>
            <a:r>
              <a:rPr lang="pt-BR"/>
              <a:t>Second level</a:t>
            </a:r>
          </a:p>
          <a:p>
            <a:pPr lvl="2" rtl="0"/>
            <a:r>
              <a:rPr lang="pt-BR"/>
              <a:t>Third level</a:t>
            </a:r>
          </a:p>
          <a:p>
            <a:pPr lvl="3" rtl="0"/>
            <a:r>
              <a:rPr lang="pt-BR"/>
              <a:t>Fourth level</a:t>
            </a:r>
          </a:p>
          <a:p>
            <a:pPr lvl="4" rtl="0"/>
            <a:r>
              <a:rPr lang="pt-BR"/>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US" dirty="0"/>
          </a:p>
        </p:txBody>
      </p:sp>
    </p:spTree>
    <p:extLst>
      <p:ext uri="{BB962C8B-B14F-4D97-AF65-F5344CB8AC3E}">
        <p14:creationId xmlns:p14="http://schemas.microsoft.com/office/powerpoint/2010/main" val="2247105075"/>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100" kern="1200">
        <a:solidFill>
          <a:schemeClr val="tx1"/>
        </a:solidFill>
        <a:latin typeface="+mn-lt"/>
        <a:ea typeface="+mn-ea"/>
        <a:cs typeface="+mn-cs"/>
      </a:defRPr>
    </a:lvl1pPr>
    <a:lvl2pPr marL="457200" algn="l" defTabSz="914400" rtl="0" eaLnBrk="1" latinLnBrk="0" hangingPunct="1">
      <a:defRPr sz="1100" kern="1200">
        <a:solidFill>
          <a:schemeClr val="tx1"/>
        </a:solidFill>
        <a:latin typeface="+mn-lt"/>
        <a:ea typeface="+mn-ea"/>
        <a:cs typeface="+mn-cs"/>
      </a:defRPr>
    </a:lvl2pPr>
    <a:lvl3pPr marL="914400" algn="l" defTabSz="914400" rtl="0" eaLnBrk="1" latinLnBrk="0" hangingPunct="1">
      <a:defRPr sz="1100" kern="1200">
        <a:solidFill>
          <a:schemeClr val="tx1"/>
        </a:solidFill>
        <a:latin typeface="+mn-lt"/>
        <a:ea typeface="+mn-ea"/>
        <a:cs typeface="+mn-cs"/>
      </a:defRPr>
    </a:lvl3pPr>
    <a:lvl4pPr marL="1371600" algn="l" defTabSz="914400" rtl="0" eaLnBrk="1" latinLnBrk="0" hangingPunct="1">
      <a:defRPr sz="1100" kern="1200">
        <a:solidFill>
          <a:schemeClr val="tx1"/>
        </a:solidFill>
        <a:latin typeface="+mn-lt"/>
        <a:ea typeface="+mn-ea"/>
        <a:cs typeface="+mn-cs"/>
      </a:defRPr>
    </a:lvl4pPr>
    <a:lvl5pPr marL="1828800" algn="l" defTabSz="914400" rtl="0" eaLnBrk="1" latinLnBrk="0" hangingPunct="1">
      <a:defRPr sz="11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aws.amazon.com/caching/cdn/"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docs.aws.amazon.com/AmazonCloudFront/latest/DeveloperGuide/Expiration.html"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aws.amazon.com/mediaconvert/" TargetMode="External"/><Relationship Id="rId2" Type="http://schemas.openxmlformats.org/officeDocument/2006/relationships/slide" Target="../slides/slide23.xml"/><Relationship Id="rId1" Type="http://schemas.openxmlformats.org/officeDocument/2006/relationships/notesMaster" Target="../notesMasters/notesMaster1.xml"/><Relationship Id="rId5" Type="http://schemas.openxmlformats.org/officeDocument/2006/relationships/hyperlink" Target="https://docs.aws.amazon.com/AmazonCloudFront/latest/DeveloperGuide/on-demand-streaming-video.html" TargetMode="External"/><Relationship Id="rId4" Type="http://schemas.openxmlformats.org/officeDocument/2006/relationships/hyperlink" Target="https://aws.amazon.com/elastictranscoder/" TargetMode="Externa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aws.amazon.com/waf/"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3" Type="http://schemas.openxmlformats.org/officeDocument/2006/relationships/hyperlink" Target="https://aws.amazon.com/blogs/big-data/powering-gaming-applications-with-amazon-dynamodb/" TargetMode="External"/><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3" Type="http://schemas.openxmlformats.org/officeDocument/2006/relationships/hyperlink" Target="https://aws.amazon.com/blogs/database/amazon-dynamodb-accelerator-dax-a-read-throughwrite-through-cache-for-dynamodb/" TargetMode="External"/><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100">
                <a:latin typeface="Amazon Ember" panose="020B0603020204020204" pitchFamily="34" charset="0"/>
                <a:ea typeface="Amazon Ember" panose="020B0603020204020204" pitchFamily="34" charset="0"/>
                <a:cs typeface="Amazon Ember" panose="020B0603020204020204" pitchFamily="34" charset="0"/>
              </a:rPr>
              <a:t>Bem-vindo ao Módulo 11: Armazenar conteúdo em cache.</a:t>
            </a:r>
          </a:p>
        </p:txBody>
      </p:sp>
    </p:spTree>
    <p:extLst>
      <p:ext uri="{BB962C8B-B14F-4D97-AF65-F5344CB8AC3E}">
        <p14:creationId xmlns:p14="http://schemas.microsoft.com/office/powerpoint/2010/main" val="17368607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sz="1100" kern="120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Em vez disso, você pode armazenar os suprimentos que usa regularmente em uma unidade de armazenamento perto da sua casa. Assim, você leva menos tempo para acessar esses suprimentos do que levaria para ir até a loja de ferragens.</a:t>
            </a:r>
          </a:p>
          <a:p>
            <a:pPr rtl="0"/>
            <a:r>
              <a:rPr lang="pt-BR" sz="1100" kern="120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a:t>
            </a:r>
          </a:p>
          <a:p>
            <a:pPr rtl="0"/>
            <a:r>
              <a:rPr lang="pt-BR" sz="1100" kern="120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No entanto, você ainda pode ir à loja para encontrar novos suprimentos.</a:t>
            </a:r>
          </a:p>
          <a:p>
            <a:pPr rtl="0"/>
            <a:r>
              <a:rPr lang="pt-BR" sz="1100" kern="120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a:t>
            </a:r>
          </a:p>
          <a:p>
            <a:pPr rtl="0"/>
            <a:r>
              <a:rPr lang="pt-BR" sz="1100" kern="120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Neste exemplo, a unidade de armazenamento é análoga a um cache.</a:t>
            </a:r>
          </a:p>
        </p:txBody>
      </p:sp>
    </p:spTree>
    <p:extLst>
      <p:ext uri="{BB962C8B-B14F-4D97-AF65-F5344CB8AC3E}">
        <p14:creationId xmlns:p14="http://schemas.microsoft.com/office/powerpoint/2010/main" val="29249912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638550"/>
          </a:xfrm>
        </p:spPr>
        <p:txBody>
          <a:bodyPr rtlCol="0"/>
          <a:lstStyle/>
          <a:p>
            <a:pPr rtl="0"/>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Ao decidir quais dados armazenar em cache, considere estes fatores:</a:t>
            </a:r>
          </a:p>
          <a:p>
            <a:pPr rtl="0"/>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a:t>
            </a:r>
          </a:p>
          <a:p>
            <a:pPr rtl="0"/>
            <a:r>
              <a:rPr lang="pt-BR" sz="1100" i="1"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Velocidade e despesas</a:t>
            </a: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a:t>
            </a:r>
            <a:r>
              <a:rPr lang="pt-BR" sz="1100" b="1"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a:t>
            </a:r>
            <a:r>
              <a:rPr lang="pt-BR" sz="1100" kern="1200" dirty="0" smtClean="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consultas </a:t>
            </a: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de banco de dados demoradas e complexas frequentemente geram gargalos nas aplicações. Em geral, se os dados exigirem uma consulta lenta e cara, eles são bons candidatos para armazenamento em cache. Por exemplo, consultas que executam junções em várias tabelas são mais lentas e mais caras do que consultas simples em tabelas únicas. No entanto, até mesmo dados que exigem uma consulta relativamente rápida e simples podem ser candidatos para armazenamento em cache, dependendo de outros fatores. </a:t>
            </a:r>
          </a:p>
          <a:p>
            <a:pPr rtl="0"/>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a:t>
            </a:r>
          </a:p>
          <a:p>
            <a:pPr rtl="0"/>
            <a:r>
              <a:rPr lang="pt-BR" sz="1100" i="1"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Padrões de acesso e dados</a:t>
            </a: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a:t>
            </a:r>
            <a:r>
              <a:rPr lang="pt-BR" sz="1100" b="1"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a:t>
            </a:r>
            <a:r>
              <a:rPr lang="pt-BR" sz="1100" kern="1200" dirty="0" smtClean="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determinar </a:t>
            </a: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o que armazenar em cache também envolve compreender os dados e seus padrões de acesso. Por exemplo, não faz sentido armazenar em cache páginas da Web que retornam resultados de pesquisa extraordinariamente dinâmicos por natureza. Para que o armazenamento em cache ofereça um benefício significativo, os dados devem ser relativamente estáticos e acessados com frequência, como um perfil pessoal em um site de mídia social. Por outro lado, você não vai querer armazenar dados em cache se esse armazenamento não oferecer alguma vantagem de velocidade ou custo. Por exemplo, não faz sentido armazenar em cache páginas da Web que retornam resultados de uma pesquisa, pois tais consultas e resultados são quase sempre exclusivos.</a:t>
            </a:r>
          </a:p>
          <a:p>
            <a:pPr rtl="0"/>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a:t>
            </a:r>
          </a:p>
          <a:p>
            <a:pPr rtl="0"/>
            <a:r>
              <a:rPr lang="pt-BR" sz="1100" i="1"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Obsolescência</a:t>
            </a: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por definição, dados armazenados em cache são dados obsoletos. Mesmo que não sejam obsoletos em determinadas circunstâncias, os dados armazenados em cache sempre devem ser considerados e tratados como obsoletos. Ao determinar se os seus dados são candidatos para armazenamento em cache, você também precisa determinar a tolerância da sua aplicação a dados obsoletos. Sua aplicação pode ser capaz de tolerar dados obsoletos em um contexto, mas não em outro. Por exemplo, considere uma aplicação que envia um preço de ações negociadas publicamente em um site. Com esta aplicação, um curto atraso pode ser aceitável se houver um aviso de que os preços podem ter até </a:t>
            </a:r>
            <a:r>
              <a:rPr lang="pt-BR" sz="1100" i="1"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n </a:t>
            </a: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minutos de atraso. No entanto, quando uma aplicação precisa informar o preço de ações para um corretor que está fazendo uma venda ou compra, você quer que os dados apareçam em tempo real.</a:t>
            </a:r>
          </a:p>
        </p:txBody>
      </p:sp>
    </p:spTree>
    <p:extLst>
      <p:ext uri="{BB962C8B-B14F-4D97-AF65-F5344CB8AC3E}">
        <p14:creationId xmlns:p14="http://schemas.microsoft.com/office/powerpoint/2010/main" val="18398875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Um cache fornece alta taxa de transferência e acesso de baixa latência aos dados de aplicações comumente acessadas, armazenando os dados na memória. </a:t>
            </a:r>
          </a:p>
          <a:p>
            <a:pPr rtl="0"/>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a:t>
            </a:r>
          </a:p>
          <a:p>
            <a:pPr rtl="0"/>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O armazenamento em cache pode:</a:t>
            </a:r>
          </a:p>
          <a:p>
            <a:pPr lvl="0" rtl="0"/>
            <a:endParaRPr lang="en-US"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marL="171450" lvl="0" indent="-171450" rtl="0">
              <a:buFont typeface="Arial" panose="020B0604020202020204" pitchFamily="34" charset="0"/>
              <a:buChar char="•"/>
            </a:pP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Melhorar a velocidade da sua aplicação.</a:t>
            </a:r>
          </a:p>
          <a:p>
            <a:pPr marL="171450" lvl="0" indent="-171450" rtl="0">
              <a:buFont typeface="Arial" panose="020B0604020202020204" pitchFamily="34" charset="0"/>
              <a:buChar char="•"/>
            </a:pP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Reduzir a latência de resposta que os usuários tem com sua aplicação.</a:t>
            </a:r>
          </a:p>
          <a:p>
            <a:pPr marL="171450" lvl="0" indent="-171450" rtl="0">
              <a:buFont typeface="Arial" panose="020B0604020202020204" pitchFamily="34" charset="0"/>
              <a:buChar char="•"/>
            </a:pP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Reduzir o tempo de processamento de aplicações e o tempo de acesso ao banco de dados para cargas de trabalho com muita leitura, como redes sociais, jogos, compartilhamento de mídia e portais de perguntas e respostas. O armazenamento em cache normalmente não oferece muitos benefícios para aplicações com uso intenso de gravação. No entanto, até mesmo aplicações com uso intenso de gravação têm uma relação de leitura/gravação maior que 1, o que implica que mesmo assim o cache de leitura será benéfico. </a:t>
            </a:r>
          </a:p>
        </p:txBody>
      </p:sp>
    </p:spTree>
    <p:extLst>
      <p:ext uri="{BB962C8B-B14F-4D97-AF65-F5344CB8AC3E}">
        <p14:creationId xmlns:p14="http://schemas.microsoft.com/office/powerpoint/2010/main" val="34339678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Essa arquitetura simples de aplicação Web mostra como os dados fluem de e para o usuário. Você pode usar o armazenamento em cache em cada camada para melhorar a performance geral e a usabilidade da aplicação. Essas camadas incluem sistemas operacionais, camadas de rede, como redes de entrega de conteúdo (CDNs) e Domain Name Systems (DNS), aplicações Web e bancos de dados. </a:t>
            </a:r>
          </a:p>
          <a:p>
            <a:pPr rtl="0"/>
            <a:endParaRPr lang="en-US"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rtl="0"/>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Nesta arquitetura, você pode usar o armazenamento em cache para:</a:t>
            </a:r>
          </a:p>
          <a:p>
            <a:pPr rtl="0"/>
            <a:endParaRPr lang="en-US"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marL="171450" lvl="0" indent="-171450" rtl="0">
              <a:buFont typeface="Arial" panose="020B0604020202020204" pitchFamily="34" charset="0"/>
              <a:buChar char="•"/>
            </a:pP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Acelerar a recuperação de informações de sites</a:t>
            </a:r>
          </a:p>
          <a:p>
            <a:pPr marL="171450" lvl="0" indent="-171450" rtl="0">
              <a:buFont typeface="Arial" panose="020B0604020202020204" pitchFamily="34" charset="0"/>
              <a:buChar char="•"/>
            </a:pP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Armazenar um mapeamento de nomes de domínio para endereços IP</a:t>
            </a:r>
          </a:p>
          <a:p>
            <a:pPr marL="171450" lvl="0" indent="-171450" rtl="0">
              <a:buFont typeface="Arial" panose="020B0604020202020204" pitchFamily="34" charset="0"/>
              <a:buChar char="•"/>
            </a:pP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Acelerar a recuperação de conteúdo Web a partir de servidores Web ou de aplicações</a:t>
            </a:r>
          </a:p>
          <a:p>
            <a:pPr marL="171450" lvl="0" indent="-171450" rtl="0">
              <a:buFont typeface="Arial" panose="020B0604020202020204" pitchFamily="34" charset="0"/>
              <a:buChar char="•"/>
            </a:pP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Acelerar a performance da aplicação e o acesso a dados</a:t>
            </a:r>
          </a:p>
          <a:p>
            <a:pPr marL="171450" lvl="0" indent="-171450" rtl="0">
              <a:buFont typeface="Arial" panose="020B0604020202020204" pitchFamily="34" charset="0"/>
              <a:buChar char="•"/>
            </a:pP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Reduzir a latência associada a solicitações de consulta do banco de dados</a:t>
            </a:r>
          </a:p>
          <a:p>
            <a:pPr lvl="0" rtl="0"/>
            <a:endParaRPr lang="en-US"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rtl="0"/>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Neste módulo, você aprenderá como os diferentes serviços da AWS oferecem suporte ao armazenamento em cache nessas várias camadas.</a:t>
            </a:r>
          </a:p>
        </p:txBody>
      </p:sp>
    </p:spTree>
    <p:extLst>
      <p:ext uri="{BB962C8B-B14F-4D97-AF65-F5344CB8AC3E}">
        <p14:creationId xmlns:p14="http://schemas.microsoft.com/office/powerpoint/2010/main" val="40209013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latin typeface="Amazon Ember" panose="020B0603020204020204" pitchFamily="34" charset="0"/>
                <a:ea typeface="Amazon Ember" panose="020B0603020204020204" pitchFamily="34" charset="0"/>
                <a:cs typeface="Amazon Ember" panose="020B0603020204020204" pitchFamily="34" charset="0"/>
              </a:rPr>
              <a:t>Algumas das principais lições desta seção do módulo são: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000000"/>
              </a:solidFill>
              <a:latin typeface="Amazon Ember" panose="020B0603020204020204" pitchFamily="34" charset="0"/>
              <a:ea typeface="Amazon Ember" panose="020B0603020204020204" pitchFamily="34" charset="0"/>
              <a:cs typeface="Amazon Ember" panose="020B0603020204020204" pitchFamily="34" charset="0"/>
            </a:endParaRPr>
          </a:p>
          <a:p>
            <a:pPr marL="171450" indent="-171450" rtl="0">
              <a:buFont typeface="Arial" panose="020B0604020202020204" pitchFamily="34" charset="0"/>
              <a:buChar char="•"/>
            </a:pPr>
            <a:r>
              <a:rPr lang="pt-BR" dirty="0">
                <a:latin typeface="Amazon Ember" panose="020B0603020204020204" pitchFamily="34" charset="0"/>
                <a:ea typeface="Amazon Ember" panose="020B0603020204020204" pitchFamily="34" charset="0"/>
                <a:cs typeface="Amazon Ember" panose="020B0603020204020204" pitchFamily="34" charset="0"/>
              </a:rPr>
              <a:t>Um cache fornece alta taxa de transferência e acesso de baixa latência aos dados comumente acessados de aplicações, armazenando os dados na </a:t>
            </a:r>
            <a:r>
              <a:rPr lang="pt-BR" dirty="0" smtClean="0">
                <a:latin typeface="Amazon Ember" panose="020B0603020204020204" pitchFamily="34" charset="0"/>
                <a:ea typeface="Amazon Ember" panose="020B0603020204020204" pitchFamily="34" charset="0"/>
                <a:cs typeface="Amazon Ember" panose="020B0603020204020204" pitchFamily="34" charset="0"/>
              </a:rPr>
              <a:t>memória</a:t>
            </a:r>
            <a:endParaRPr lang="pt-BR" dirty="0">
              <a:latin typeface="Amazon Ember" panose="020B0603020204020204" pitchFamily="34" charset="0"/>
              <a:ea typeface="Amazon Ember" panose="020B0603020204020204" pitchFamily="34" charset="0"/>
              <a:cs typeface="Amazon Ember" panose="020B0603020204020204" pitchFamily="34" charset="0"/>
            </a:endParaRPr>
          </a:p>
          <a:p>
            <a:pPr marL="171450" indent="-171450" rtl="0">
              <a:buFont typeface="Arial" panose="020B0604020202020204" pitchFamily="34" charset="0"/>
              <a:buChar char="•"/>
            </a:pPr>
            <a:r>
              <a:rPr lang="pt-BR" dirty="0">
                <a:latin typeface="Amazon Ember" panose="020B0603020204020204" pitchFamily="34" charset="0"/>
                <a:ea typeface="Amazon Ember" panose="020B0603020204020204" pitchFamily="34" charset="0"/>
                <a:cs typeface="Amazon Ember" panose="020B0603020204020204" pitchFamily="34" charset="0"/>
              </a:rPr>
              <a:t>Ao decidir quais dados devem ser armazenados em cache, considere velocidade e despesa, padrões de acesso e dados, além da tolerância da aplicação a dados obsoletos</a:t>
            </a:r>
          </a:p>
          <a:p>
            <a:pPr marL="171450" indent="-171450" rtl="0">
              <a:buFont typeface="Arial" panose="020B0604020202020204" pitchFamily="34" charset="0"/>
              <a:buChar char="•"/>
            </a:pPr>
            <a:r>
              <a:rPr lang="pt-BR" dirty="0">
                <a:latin typeface="Amazon Ember" panose="020B0603020204020204" pitchFamily="34" charset="0"/>
                <a:ea typeface="Amazon Ember" panose="020B0603020204020204" pitchFamily="34" charset="0"/>
                <a:cs typeface="Amazon Ember" panose="020B0603020204020204" pitchFamily="34" charset="0"/>
              </a:rPr>
              <a:t>Os caches podem ser aplicados e usados em várias camadas de tecnologia, incluindo sistemas operacionais, camadas de rede, aplicações Web e bancos de dados</a:t>
            </a:r>
          </a:p>
        </p:txBody>
      </p:sp>
    </p:spTree>
    <p:extLst>
      <p:ext uri="{BB962C8B-B14F-4D97-AF65-F5344CB8AC3E}">
        <p14:creationId xmlns:p14="http://schemas.microsoft.com/office/powerpoint/2010/main" val="18577920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sz="1100">
                <a:latin typeface="Amazon Ember" panose="020B0603020204020204" pitchFamily="34" charset="0"/>
                <a:ea typeface="Amazon Ember" panose="020B0603020204020204" pitchFamily="34" charset="0"/>
                <a:cs typeface="Amazon Ember" panose="020B0603020204020204" pitchFamily="34" charset="0"/>
              </a:rPr>
              <a:t>Apresentação da Seção 3: Armazenamento em ponto de presença de cache.</a:t>
            </a:r>
          </a:p>
        </p:txBody>
      </p:sp>
    </p:spTree>
    <p:extLst>
      <p:ext uri="{BB962C8B-B14F-4D97-AF65-F5344CB8AC3E}">
        <p14:creationId xmlns:p14="http://schemas.microsoft.com/office/powerpoint/2010/main" val="4418564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Quando alguém acessa seu site ou usa sua aplicação, a solicitação é roteada por várias redes diferentes para acessar seu servidor de origem. O servidor de origem (também é conhecido como </a:t>
            </a:r>
            <a:r>
              <a:rPr lang="pt-BR" sz="1100" b="0" i="1"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origem</a:t>
            </a: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armazena as versões originais e definitivas dos objetos (por exemplo, objetos da Web, imagens e arquivos de mídia). O número de saltos de rede e a distância que a solicitação percorre afetam significativamente a performance e a capacidade de resposta do site. </a:t>
            </a:r>
          </a:p>
          <a:p>
            <a:pPr rtl="0"/>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a:t>
            </a:r>
          </a:p>
          <a:p>
            <a:pPr rtl="0"/>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Além disso, a latência da rede pode depender da localização geográfica do servidor de origem. Quando o tráfego da Web está distribuído em diferentes regiões geográficas, nem sempre é viável (nem econômico) replicar toda a infraestrutura globalmente. Nesse caso, uma rede de entrega de conteúdo (CDN) pode ser útil.</a:t>
            </a:r>
          </a:p>
        </p:txBody>
      </p:sp>
    </p:spTree>
    <p:extLst>
      <p:ext uri="{BB962C8B-B14F-4D97-AF65-F5344CB8AC3E}">
        <p14:creationId xmlns:p14="http://schemas.microsoft.com/office/powerpoint/2010/main" val="34775726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sz="1100" kern="120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Uma rede de entrega de conteúdo (CDN) é um sistema distribuído globalmente de servidores de armazenamento em cache. Uma CDN armazena em cache cópias de arquivos solicitados com frequência e hospedados no servidor de origem da aplicação. Esses arquivos podem incluir conteúdo estático, como arquivos HTML, CSS, JavaScript, imagem e vídeo. A CDN entrega uma cópia local do conteúdo solicitado de um ponto de presença de cache ou ponto de presença (PoP) que fornece a entrega mais rápida para o solicitante. </a:t>
            </a:r>
          </a:p>
          <a:p>
            <a:pPr rtl="0"/>
            <a:endParaRPr lang="en-US" baseline="0" dirty="0">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pt-BR" sz="1100" kern="120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Para obter mais informações sobre o armazenamento em cache com CDNs, consulte </a:t>
            </a:r>
            <a:r>
              <a:rPr lang="pt-BR" sz="1100" u="sng" kern="120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hlinkClick r:id="rId3"/>
              </a:rPr>
              <a:t>Armazenamento em cache com rede de entrega de conteúdo (CDN - Content Delivery Network)</a:t>
            </a:r>
            <a:r>
              <a:rPr lang="pt-BR" sz="1100" kern="120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a:t>
            </a:r>
          </a:p>
          <a:p>
            <a:pPr rtl="0"/>
            <a:endParaRPr lang="en-US" baseline="0" dirty="0">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13523909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1"/>
            <a:ext cx="5486400" cy="3727449"/>
          </a:xfrm>
        </p:spPr>
        <p:txBody>
          <a:bodyPr rtlCol="0"/>
          <a:lstStyle/>
          <a:p>
            <a:pPr rtl="0"/>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O </a:t>
            </a:r>
            <a:r>
              <a:rPr lang="pt-BR" sz="1100" kern="1200" dirty="0" err="1">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Amazon</a:t>
            </a: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a:t>
            </a:r>
            <a:r>
              <a:rPr lang="pt-BR" sz="1100" kern="1200" dirty="0" err="1">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CloudFront</a:t>
            </a: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é um serviço global de CDN que acelera a entrega de conteúdo aos usuários. Esse conteúdo pode ser estático e dinâmico, arquivos de mídia que usam HTTP ou HTTPS e streaming de vídeo (vídeo sob demanda e streaming ao vivo). Como outros serviços da AWS, o </a:t>
            </a:r>
            <a:r>
              <a:rPr lang="pt-BR" sz="1100" kern="1200" dirty="0" err="1">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CloudFront</a:t>
            </a: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é uma oferta de autosserviço, cobrada pelo uso, sem a exigência de compromissos a longo prazo ou taxas mínimas. </a:t>
            </a:r>
          </a:p>
          <a:p>
            <a:pPr rtl="0"/>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a:t>
            </a:r>
          </a:p>
          <a:p>
            <a:pPr rtl="0"/>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A CDN oferece um cache de várias camadas por padrão. Os pontos de presença de cache regionais melhoram a latência e reduzem a carga nos servidores de origem quando o objeto ainda não está armazenado em cache na borda. Além disso, a CDN oferece várias opções para fazer streaming de mídia, tanto de arquivos pré-gravados quanto eventos ao vivo. Ela oferece alta taxa de transferência e a consistência necessárias para a entrega de conteúdo em 4K para espectadores globais.</a:t>
            </a:r>
          </a:p>
          <a:p>
            <a:pPr rtl="0"/>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a:t>
            </a:r>
          </a:p>
          <a:p>
            <a:pPr rtl="0"/>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O </a:t>
            </a:r>
            <a:r>
              <a:rPr lang="pt-BR" sz="1100" kern="1200" dirty="0" err="1">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CloudFront</a:t>
            </a: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fornece proteção no nível da rede e da aplicação. Seu tráfego e aplicações se beneficiam com as várias proteções integradas, como o AWS </a:t>
            </a:r>
            <a:r>
              <a:rPr lang="pt-BR" sz="1100" kern="1200" dirty="0" err="1">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Shield</a:t>
            </a: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Standard, sem custo adicional. Você também pode usar recursos configuráveis, como o AWS </a:t>
            </a:r>
            <a:r>
              <a:rPr lang="pt-BR" sz="1100" kern="1200" dirty="0" err="1">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Certificate</a:t>
            </a: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Manager (ACM) para criar e gerenciar certificados SSL personalizados sem qualquer custo adicional. O </a:t>
            </a:r>
            <a:r>
              <a:rPr lang="pt-BR" sz="1100" kern="1200" dirty="0" err="1">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CloudFront</a:t>
            </a: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é compatível com os protocolos SSL/TLS (</a:t>
            </a:r>
            <a:r>
              <a:rPr lang="pt-BR" sz="1100" kern="1200" dirty="0" err="1">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Secure</a:t>
            </a: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Sockets </a:t>
            </a:r>
            <a:r>
              <a:rPr lang="pt-BR" sz="1100" kern="1200" dirty="0" err="1">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Layer</a:t>
            </a: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a:t>
            </a:r>
            <a:r>
              <a:rPr lang="pt-BR" sz="1100" kern="1200" dirty="0" err="1">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Transport</a:t>
            </a: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a:t>
            </a:r>
            <a:r>
              <a:rPr lang="pt-BR" sz="1100" kern="1200" dirty="0" err="1">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Layer</a:t>
            </a: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Security).</a:t>
            </a:r>
          </a:p>
          <a:p>
            <a:pPr rtl="0"/>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a:t>
            </a:r>
          </a:p>
          <a:p>
            <a:pPr rtl="0"/>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O </a:t>
            </a:r>
            <a:r>
              <a:rPr lang="pt-BR" sz="1100" kern="1200" dirty="0" err="1">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Amazon</a:t>
            </a: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a:t>
            </a:r>
            <a:r>
              <a:rPr lang="pt-BR" sz="1100" kern="1200" dirty="0" err="1">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CloudFront</a:t>
            </a: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também é compatível com a comunicação bidirecional em tempo real pelo protocolo </a:t>
            </a:r>
            <a:r>
              <a:rPr lang="pt-BR" sz="1100" kern="1200" dirty="0" err="1">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WebSocket</a:t>
            </a: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Essa conexão persistente permite que clientes e servidores enviem dados em tempo real entre si sem o custo de abrir conexões repetidamente. Isso é especialmente útil para aplicações de comunicação, como bate-papo, colaboração, jogos e negociações financeiras. O </a:t>
            </a:r>
            <a:r>
              <a:rPr lang="pt-BR" sz="1100" kern="1200" dirty="0" err="1">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CloudFront</a:t>
            </a: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também é </a:t>
            </a:r>
            <a:r>
              <a:rPr lang="pt-BR" sz="1100" kern="1200" dirty="0" err="1">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compativel</a:t>
            </a: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com métodos HTTP (DELETE, GET, HEAD, OPTIONS, PATCH POST, PUT), o que melhora a performance de sites dinâmicos. Esses sites têm formulários Web, caixas de comentários e </a:t>
            </a:r>
            <a:r>
              <a:rPr lang="pt-BR" sz="1100" kern="1200" dirty="0" err="1">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login</a:t>
            </a: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botões de adicionar ao carrinho e outros recursos que fazem o upload de dados dos usuários. Assim, você pode usar um único nome de domínio para entregar todo o site pelo </a:t>
            </a:r>
            <a:r>
              <a:rPr lang="pt-BR" sz="1100" kern="1200" dirty="0" err="1">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CloudFront</a:t>
            </a: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o que acelera tanto o download quanto o upload de partes do site.</a:t>
            </a:r>
          </a:p>
        </p:txBody>
      </p:sp>
    </p:spTree>
    <p:extLst>
      <p:ext uri="{BB962C8B-B14F-4D97-AF65-F5344CB8AC3E}">
        <p14:creationId xmlns:p14="http://schemas.microsoft.com/office/powerpoint/2010/main" val="9689632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Este exemplo de uma página da Amazon.com mostra como uma aplicação Web dinâmica pode ser composta por conteúdo estático e dinâmico. Essa aplicação Web é entregue através do protocolo HTTPS para a criptografia de solicitações de página de usuário e as páginas que são retornadas de um servidor Web. Você pode usar um CDN ou um ponto de presença de cache para armazenar conteúdo estático em cache. Esse conteúdo pode incluir objetos da Web (por exemplo, documentos HTML, planilhas em estilo CSS ou arquivos JavaScript) e arquivos de imagem e vídeo.</a:t>
            </a:r>
          </a:p>
          <a:p>
            <a:pPr rtl="0"/>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a:t>
            </a:r>
          </a:p>
          <a:p>
            <a:pPr rtl="0"/>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Não é possível armazenar em cache conteúdo gerado dinamicamente ou dados gerados pelo usuário. No entanto, você pode configurar o CloudFront para fornecer essas informações a partir de uma aplicação executada em uma origem personalizada. Por exemplo, pode ser uma instância do EC2 ou um servidor Web. </a:t>
            </a:r>
          </a:p>
          <a:p>
            <a:pPr rtl="0"/>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a:t>
            </a:r>
          </a:p>
          <a:p>
            <a:pPr rtl="0"/>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Além disso, é possível configurar o CloudFront para exigir que os visualizadores usem HTTPS para solicitar objetos, para que as conexões sejam criptografadas quando o CloudFront se comunica com os visualizadores. Também é possível configurar o CloudFront para usar HTTPS e obter objetos da origem, a fim de que as conexões sejam criptografadas quando o CloudFront se comunica com a origem. </a:t>
            </a:r>
          </a:p>
        </p:txBody>
      </p:sp>
    </p:spTree>
    <p:extLst>
      <p:ext uri="{BB962C8B-B14F-4D97-AF65-F5344CB8AC3E}">
        <p14:creationId xmlns:p14="http://schemas.microsoft.com/office/powerpoint/2010/main" val="17016029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Este módulo inclui as seguintes seções:</a:t>
            </a:r>
          </a:p>
          <a:p>
            <a:pPr rtl="0"/>
            <a:endParaRPr lang="en-US"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marL="228600" indent="-228600" rtl="0">
              <a:buFont typeface="+mj-lt"/>
              <a:buAutoNum type="arabicPeriod"/>
            </a:pP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Necessidade arquitetônica</a:t>
            </a:r>
          </a:p>
          <a:p>
            <a:pPr marL="228600" indent="-228600" rtl="0">
              <a:buFont typeface="+mj-lt"/>
              <a:buAutoNum type="arabicPeriod"/>
            </a:pP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Visão geral do armazenamento em cache</a:t>
            </a:r>
          </a:p>
          <a:p>
            <a:pPr marL="228600" indent="-228600" rtl="0">
              <a:buFont typeface="+mj-lt"/>
              <a:buAutoNum type="arabicPeriod"/>
            </a:pP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Armazenamento em ponto de presença de cache</a:t>
            </a:r>
          </a:p>
          <a:p>
            <a:pPr marL="228600" indent="-228600" rtl="0">
              <a:buFont typeface="+mj-lt"/>
              <a:buAutoNum type="arabicPeriod"/>
            </a:pP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Armazenar sessões da Web em cache</a:t>
            </a:r>
          </a:p>
          <a:p>
            <a:pPr marL="228600" indent="-228600" rtl="0">
              <a:buFont typeface="+mj-lt"/>
              <a:buAutoNum type="arabicPeriod"/>
            </a:pP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Armazenar bancos de dados em cache</a:t>
            </a:r>
          </a:p>
          <a:p>
            <a:pPr marL="171450" indent="-171450" rtl="0">
              <a:buFont typeface="Arial" panose="020B0604020202020204" pitchFamily="34" charset="0"/>
              <a:buChar char="•"/>
            </a:pPr>
            <a:endParaRPr lang="en-US"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O módulo também inclui um laboratório guiado em que você aprenderá a fazer stream de conteúdo dinâmico usando o Amazon CloudFront.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Por fim, você deverá realizar um teste de conhecimento que será usado para avaliar sua compreensão dos principais conceitos abordados neste módulo.</a:t>
            </a:r>
          </a:p>
          <a:p>
            <a:pPr marL="0" indent="0" rtl="0">
              <a:buFont typeface="Arial" panose="020B0604020202020204" pitchFamily="34" charset="0"/>
              <a:buNone/>
            </a:pPr>
            <a:endParaRPr lang="en-US"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33176008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600450"/>
          </a:xfrm>
        </p:spPr>
        <p:txBody>
          <a:bodyPr rtlCol="0"/>
          <a:lstStyle/>
          <a:p>
            <a:pPr rtl="0"/>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O </a:t>
            </a:r>
            <a:r>
              <a:rPr lang="pt-BR" sz="1100" kern="1200" dirty="0" err="1">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Amazon</a:t>
            </a: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a:t>
            </a:r>
            <a:r>
              <a:rPr lang="pt-BR" sz="1100" kern="1200" dirty="0" err="1">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CloudFront</a:t>
            </a: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entrega conteúdo por meio de uma rede mundial de datacenters denominados </a:t>
            </a:r>
            <a:r>
              <a:rPr lang="pt-BR" sz="1100" i="1"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pontos de presença</a:t>
            </a: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a:t>
            </a:r>
          </a:p>
          <a:p>
            <a:pPr rtl="0"/>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a:t>
            </a:r>
          </a:p>
          <a:p>
            <a:pPr rtl="0"/>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Quando um usuário solicita conteúdo que você está processando com o </a:t>
            </a:r>
            <a:r>
              <a:rPr lang="pt-BR" sz="1100" kern="1200" dirty="0" err="1">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CloudFront</a:t>
            </a: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o DNS direciona a solicitação para o ponto de presença que melhor atende à solicitação. Normalmente, é o ponto de presença mais próximo e com a menor latência. O </a:t>
            </a:r>
            <a:r>
              <a:rPr lang="pt-BR" sz="1100" kern="1200" dirty="0" err="1">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CloudFront</a:t>
            </a: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verifica o cache em busca do conteúdo solicitado (etapa 1). Se o objeto estiver no cache, o </a:t>
            </a:r>
            <a:r>
              <a:rPr lang="pt-BR" sz="1100" kern="1200" dirty="0" err="1">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CloudFront</a:t>
            </a: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o entrega imediatamente ao usuário (etapa 4). O conteúdo pode não estar no cache atualmente. Caso contrário, o </a:t>
            </a:r>
            <a:r>
              <a:rPr lang="pt-BR" sz="1100" kern="1200" dirty="0" err="1">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CloudFront</a:t>
            </a: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encaminha a solicitação para o servidor de origem que você identificou para a versão definitiva do conteúdo (etapa 2). O servidor de origem envia o conteúdo de volta para o ponto de presença (etapa 3) e o </a:t>
            </a:r>
            <a:r>
              <a:rPr lang="pt-BR" sz="1100" kern="1200" dirty="0" err="1">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CloudFront</a:t>
            </a: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encaminha o conteúdo para o usuário (etapa 4). Ele também adiciona o conteúdo ao cache no ponto de presença para a próxima vez que for solicitado.</a:t>
            </a:r>
          </a:p>
          <a:p>
            <a:pPr rtl="0"/>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a:t>
            </a:r>
          </a:p>
          <a:p>
            <a:pPr rtl="0"/>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À medida que os objetos são menos acessados, pontos de presença individuais poderão removê-los para liberar espaço para conteúdo mais solicitado. Para conteúdo menos popular, o </a:t>
            </a:r>
            <a:r>
              <a:rPr lang="pt-BR" sz="1100" kern="1200" dirty="0" err="1">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CloudFront</a:t>
            </a: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tem pontos de presença de cache </a:t>
            </a:r>
            <a:r>
              <a:rPr lang="pt-BR" sz="1100" i="1"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regionais. </a:t>
            </a: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Os pontos de presença de cache regionais são locais do </a:t>
            </a:r>
            <a:r>
              <a:rPr lang="pt-BR" sz="1100" kern="1200" dirty="0" err="1">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CloudFront</a:t>
            </a: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implantados globalmente e próximos dos visualizadores. Eles estão localizados entre o servidor de origem e os pontos de presença globais que fornecem conteúdo diretamente aos visualizadores. Um ponto de presença de cache regional tem um cache maior do que um ponto de presença individual, portanto os objetos permanecem no ponto de presença de cache regional por mais tempo. Esse arranjo ajuda a manter mais do seu conteúdo mais perto de seus espectadores. Ele reduz a necessidade de o </a:t>
            </a:r>
            <a:r>
              <a:rPr lang="pt-BR" sz="1100" kern="1200" dirty="0" err="1">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CloudFront</a:t>
            </a: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voltar ao seu servidor de origem e melhora a performance geral para os espectadores. </a:t>
            </a:r>
          </a:p>
        </p:txBody>
      </p:sp>
    </p:spTree>
    <p:extLst>
      <p:ext uri="{BB962C8B-B14F-4D97-AF65-F5344CB8AC3E}">
        <p14:creationId xmlns:p14="http://schemas.microsoft.com/office/powerpoint/2010/main" val="6931500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4142950"/>
          </a:xfrm>
        </p:spPr>
        <p:txBody>
          <a:bodyPr rtlCol="0"/>
          <a:lstStyle/>
          <a:p>
            <a:pPr rtl="0"/>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Quando você quer usar o CloudFront para distribuir seu conteúdo, você cria uma </a:t>
            </a:r>
            <a:r>
              <a:rPr lang="pt-BR" sz="1100" i="1"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distribuição</a:t>
            </a: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a:t>
            </a:r>
          </a:p>
          <a:p>
            <a:pPr rtl="0"/>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a:t>
            </a:r>
          </a:p>
          <a:p>
            <a:pPr marL="228600" lvl="0" indent="-228600" rtl="0">
              <a:buFont typeface="+mj-lt"/>
              <a:buAutoNum type="arabicPeriod"/>
            </a:pP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Você especifica o servidor de origem que hospeda seus arquivos. Seu servidor de origem pode ser um bucket do S3, um canal do AWS Elemental MediaPackage, um contêiner do AWS Elemental MediaStore ou uma origem personalizada. Por exemplo, uma origem personalizada pode ser uma instância do EC2 ou seu próprio servidor Web.</a:t>
            </a:r>
            <a:r>
              <a:rPr lang="en-US"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a:r>
            <a:br>
              <a:rPr lang="en-US"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br>
            <a:endParaRPr lang="en-US"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marL="228600" lvl="0" indent="-228600" rtl="0">
              <a:buFont typeface="+mj-lt"/>
              <a:buAutoNum type="arabicPeriod"/>
            </a:pP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Em seguida, você especifica detalhes sobre como monitorar e gerenciar a entrega de conteúdo. Por exemplo, você pode especificar se quer que seus arquivos estejam disponíveis para todos ou apenas para determinados usuários. Você também pode especificar se quer que o CloudFront execute as seguintes funções: criar logs de acesso que mostrem a atividade do usuário, encaminhar cookies ou strings de consulta para a origem ou exigir que os usuários usem HTTPS para acessar seu conteúdo.</a:t>
            </a:r>
            <a:r>
              <a:rPr lang="en-US"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a:r>
            <a:br>
              <a:rPr lang="en-US"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br>
            <a:endParaRPr lang="en-US"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marL="228600" lvl="0" indent="-228600" rtl="0">
              <a:buFont typeface="+mj-lt"/>
              <a:buAutoNum type="arabicPeriod"/>
            </a:pP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O CloudFront atribui um nome de domínio à nova distribuição.</a:t>
            </a:r>
            <a:r>
              <a:rPr lang="en-US"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a:r>
            <a:br>
              <a:rPr lang="en-US"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br>
            <a:endParaRPr lang="en-US"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marL="228600" lvl="0" indent="-228600" rtl="0">
              <a:buFont typeface="+mj-lt"/>
              <a:buAutoNum type="arabicPeriod"/>
            </a:pP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O CloudFront envia para todos os pontos de presença a configuração da sua distribuição, mas não o conteúdo.</a:t>
            </a:r>
          </a:p>
          <a:p>
            <a:pPr marL="0" marR="0" indent="0" algn="l" defTabSz="913395" rtl="0" eaLnBrk="1" fontAlgn="auto" latinLnBrk="0" hangingPunct="1">
              <a:lnSpc>
                <a:spcPct val="100000"/>
              </a:lnSpc>
              <a:spcBef>
                <a:spcPts val="0"/>
              </a:spcBef>
              <a:spcAft>
                <a:spcPts val="0"/>
              </a:spcAft>
              <a:buClrTx/>
              <a:buSzTx/>
              <a:buFontTx/>
              <a:buNone/>
              <a:tabLst/>
              <a:defRPr/>
            </a:pP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375676162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7387" y="4417017"/>
            <a:ext cx="5483225" cy="4231683"/>
          </a:xfrm>
        </p:spPr>
        <p:txBody>
          <a:bodyPr rtlCol="0"/>
          <a:lstStyle/>
          <a:p>
            <a:pPr rtl="0"/>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Você pode expirar o conteúdo armazenado em cache de três maneiras:</a:t>
            </a:r>
            <a:r>
              <a:rPr lang="en-US"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a:r>
            <a:br>
              <a:rPr lang="en-US"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br>
            <a:endParaRPr lang="en-US"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marL="171450" lvl="0" indent="-171450" rtl="0">
              <a:buFont typeface="Arial" panose="020B0604020202020204" pitchFamily="34" charset="0"/>
              <a:buChar char="•"/>
            </a:pP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Time </a:t>
            </a:r>
            <a:r>
              <a:rPr lang="pt-BR" sz="1100" kern="1200" dirty="0" err="1">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to</a:t>
            </a: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a:t>
            </a:r>
            <a:r>
              <a:rPr lang="pt-BR" sz="1100" kern="1200" dirty="0" err="1">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live</a:t>
            </a: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(TTL): com este método, você pode controlar o tempo de permanência dos arquivos em um cache do </a:t>
            </a:r>
            <a:r>
              <a:rPr lang="pt-BR" sz="1100" kern="1200" dirty="0" err="1">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CloudFront</a:t>
            </a: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antes de o </a:t>
            </a:r>
            <a:r>
              <a:rPr lang="pt-BR" sz="1100" kern="1200" dirty="0" err="1">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CloudFront</a:t>
            </a: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encaminhar outra solicitação para a origem. A diminuição da duração permite entregar conteúdo dinâmico. O aumento da duração significa que os usuários obtêm melhor performance porque é mais provável que seus arquivos sejam fornecidos diretamente do ponto de presença de cache. Uma duração maior também reduz a carga na origem. Se você definir o TTL de uma determinada origem como </a:t>
            </a:r>
            <a:r>
              <a:rPr lang="pt-BR" sz="1100" i="1"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0</a:t>
            </a: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o </a:t>
            </a:r>
            <a:r>
              <a:rPr lang="pt-BR" sz="1100" kern="1200" dirty="0" err="1">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CloudFront</a:t>
            </a: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ainda armazenará o conteúdo dessa origem em cache. Ele então fará uma solicitação GET com um cabeçalho </a:t>
            </a:r>
            <a:r>
              <a:rPr lang="pt-BR" sz="1100" kern="1200" dirty="0" err="1">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If-Modified-Since</a:t>
            </a: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Assim, a origem tem a chance de sinalizar que o </a:t>
            </a:r>
            <a:r>
              <a:rPr lang="pt-BR" sz="1100" kern="1200" dirty="0" err="1">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CloudFront</a:t>
            </a: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pode continuar usando o conteúdo em cache caso ele não tenha sido alterado na origem. O TTL é um bom método caso a substituição não precise ser imediata.</a:t>
            </a:r>
            <a:r>
              <a:rPr lang="en-US"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a:r>
            <a:br>
              <a:rPr lang="en-US"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br>
            <a:endParaRPr lang="en-US"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marL="171450" lvl="0" indent="-171450" rtl="0">
              <a:buFont typeface="Arial" panose="020B0604020202020204" pitchFamily="34" charset="0"/>
              <a:buChar char="•"/>
            </a:pP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Alterar o nome do objeto: esse método requer mais esforço, mas a substituição é imediata. Embora você </a:t>
            </a:r>
            <a:r>
              <a:rPr lang="pt-BR" sz="1100" i="1"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possa</a:t>
            </a: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atualizar objetos existentes em uma distribuição do </a:t>
            </a:r>
            <a:r>
              <a:rPr lang="pt-BR" sz="1100" kern="1200" dirty="0" err="1">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CloudFront</a:t>
            </a: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e usar os mesmos nomes de objetos, isso não é recomendável. O </a:t>
            </a:r>
            <a:r>
              <a:rPr lang="pt-BR" sz="1100" kern="1200" dirty="0" err="1">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CloudFront</a:t>
            </a: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distribui objetos para pontos de presença somente quando eles são solicitados, não quando você coloca objetos novos ou atualizados na origem. Por exemplo, você pode atualizar um objeto existente na sua origem com uma versão mais recente com o mesmo nome. Nesse caso, um ponto de presença não obterá essa nova versão da sua origem até que ocorram ambos os eventos listados.</a:t>
            </a:r>
            <a:r>
              <a:rPr lang="en-US"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a:r>
            <a:br>
              <a:rPr lang="en-US"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br>
            <a:endParaRPr lang="en-US"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marL="171450" lvl="0" indent="-171450" rtl="0">
              <a:buFont typeface="Arial" panose="020B0604020202020204" pitchFamily="34" charset="0"/>
              <a:buChar char="•"/>
            </a:pP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Invalidar objeto: esse método é uma solução ruim porque o sistema precisa forçar a interação com todos os pontos de presença. Você deve usar esse método com moderação e apenas para objetos individuais.</a:t>
            </a:r>
            <a:r>
              <a:rPr lang="en-US"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a:r>
            <a:br>
              <a:rPr lang="en-US"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br>
            <a:endParaRPr lang="en-US"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rtl="0"/>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Para obter mais informações sobre como expirar o conteúdo do cache, consulte </a:t>
            </a:r>
            <a:r>
              <a:rPr lang="pt-BR" sz="1100" u="sng"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hlinkClick r:id="rId3"/>
              </a:rPr>
              <a:t>Gerenciar o tempo que o conteúdo permanece em um ponto de presença de cache (expiração)</a:t>
            </a: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a:t>
            </a:r>
          </a:p>
        </p:txBody>
      </p:sp>
    </p:spTree>
    <p:extLst>
      <p:ext uri="{BB962C8B-B14F-4D97-AF65-F5344CB8AC3E}">
        <p14:creationId xmlns:p14="http://schemas.microsoft.com/office/powerpoint/2010/main" val="63342895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Como você aprendeu, é possível usar o CloudFront para entregar streaming de vídeo, tanto vídeo sob demanda quanto streaming ao vivo. </a:t>
            </a:r>
          </a:p>
          <a:p>
            <a:pPr rtl="0"/>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a:t>
            </a:r>
          </a:p>
          <a:p>
            <a:pPr rtl="0"/>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Para streaming de vídeo sob demanda, você deve usar um codificador para formatar e empacotar o conteúdo de vídeo antes de o CloudFront distribuí-lo. Exemplos de codificadores incluem o </a:t>
            </a:r>
            <a:r>
              <a:rPr lang="pt-BR" sz="1100" u="sng"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hlinkClick r:id="rId3"/>
              </a:rPr>
              <a:t>AWS Elemental MediaConvert</a:t>
            </a: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e o </a:t>
            </a:r>
            <a:r>
              <a:rPr lang="pt-BR" sz="1100" u="sng"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hlinkClick r:id="rId4"/>
              </a:rPr>
              <a:t>Amazon Elastic Transcoder</a:t>
            </a: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O processo de empacotamento cria </a:t>
            </a:r>
            <a:r>
              <a:rPr lang="pt-BR" sz="1100" i="1"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segmentos</a:t>
            </a: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que são arquivos estáticos com conteúdo de áudio, vídeo e legendas. Ele também gera arquivos manifestos, que descrevem quais segmentos reproduzir e em que ordem específica. Os formatos de pacote incluem Dynamic Adaptive Streaming via HTTP (DASH ou MPEG-DASH), Apple HTTP Live Streaming (HLS), Microsoft Smooth Streaming e Common Media Application Format (CMAF). </a:t>
            </a:r>
          </a:p>
          <a:p>
            <a:pPr rtl="0"/>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a:t>
            </a:r>
          </a:p>
          <a:p>
            <a:pPr rtl="0"/>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Depois de converter o vídeo para os formatos de saída, você hospeda o conteúdo convertido em um bucket do S3, que é seu servidor de origem. Em seguida, você usa o CloudFront para entregar os arquivos de segmento a usuários em todo o mundo.</a:t>
            </a:r>
          </a:p>
          <a:p>
            <a:pPr rtl="0"/>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a:t>
            </a:r>
          </a:p>
          <a:p>
            <a:pPr rtl="0"/>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Para obter mais informações sobre streaming de vídeo com o CloudFront, consulte </a:t>
            </a:r>
            <a:r>
              <a:rPr lang="pt-BR" sz="1100" u="sng"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hlinkClick r:id="rId5"/>
              </a:rPr>
              <a:t>Vídeo de streaming ao vivo e sob demanda com o CloudFront</a:t>
            </a: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a:t>
            </a:r>
          </a:p>
        </p:txBody>
      </p:sp>
    </p:spTree>
    <p:extLst>
      <p:ext uri="{BB962C8B-B14F-4D97-AF65-F5344CB8AC3E}">
        <p14:creationId xmlns:p14="http://schemas.microsoft.com/office/powerpoint/2010/main" val="11693545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Em geral, apenas conteúdo estático é armazenado em cache. No entanto, você pode ter conteúdo que </a:t>
            </a:r>
            <a:r>
              <a:rPr lang="pt-BR" sz="1100" i="1"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parece</a:t>
            </a: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estático (por causa da URL), mas que é construído dinamicamente na primeira vez em que é necessário. Essa compilação dinâmica pode ser útil quando o conteúdo é reutilizável, mas pode ser cara e mudar com pouca frequência. </a:t>
            </a:r>
          </a:p>
          <a:p>
            <a:pPr rtl="0"/>
            <a:endParaRPr lang="en-US"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rtl="0"/>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Mosaicos de mapa são um exemplo clássico. Nesse caso, você armazena em cache locais que as pessoas visualizam frequentemente (como cidades grandes), mas não áreas remotas. Gerar todas as combinações possíveis de mosaicos seria extremamente caro e um grande desperdício, porque a maioria dos mosaicos quase nunca seria solicitada. Em vez disso, o componente de caminho da URL de cada mosaico pode incluir os parâmetros necessários para gerar o mosaico. Se o bloco já estiver presente em um ponto de presença específico do CloudFront, ele será processado diretamente. Caso contrário, ele é gerado, retornado ao ponto de presença e, em seguida, usado para cumprir solicitações futuras.</a:t>
            </a:r>
          </a:p>
        </p:txBody>
      </p:sp>
    </p:spTree>
    <p:extLst>
      <p:ext uri="{BB962C8B-B14F-4D97-AF65-F5344CB8AC3E}">
        <p14:creationId xmlns:p14="http://schemas.microsoft.com/office/powerpoint/2010/main" val="1275259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a:xfrm>
            <a:off x="685800" y="4343399"/>
            <a:ext cx="5486400" cy="3479801"/>
          </a:xfrm>
        </p:spPr>
        <p:txBody>
          <a:bodyPr rtlCol="0"/>
          <a:lstStyle/>
          <a:p>
            <a:pPr rtl="0"/>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Você pode usar o </a:t>
            </a:r>
            <a:r>
              <a:rPr lang="pt-BR" sz="1100" kern="1200" dirty="0" err="1">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CloudFront</a:t>
            </a: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para melhorar a resiliência de aplicações executadas na AWS contra ataques de negação distribuída de serviço (</a:t>
            </a:r>
            <a:r>
              <a:rPr lang="pt-BR" sz="1100" kern="1200" dirty="0" err="1">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DDoS</a:t>
            </a: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Um ataque </a:t>
            </a:r>
            <a:r>
              <a:rPr lang="pt-BR" sz="1100" kern="1200" dirty="0" err="1">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DDoS</a:t>
            </a: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é uma tentativa deliberada de tornar seu site ou aplicação indisponível para os usuários. Isso é feito, por exemplo, sobrecarregando o tráfego de rede. Para isso, os invasores usam várias fontes para orquestrar um ataque contra um alvo. Essas fontes podem incluir grupos distribuídos de computadores infectados por </a:t>
            </a:r>
            <a:r>
              <a:rPr lang="pt-BR" sz="1100" kern="1200" dirty="0" err="1">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malware</a:t>
            </a: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roteadores, dispositivos de Internet das Coisas (</a:t>
            </a:r>
            <a:r>
              <a:rPr lang="pt-BR" sz="1100" kern="1200" dirty="0" err="1">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IoT</a:t>
            </a: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e outros </a:t>
            </a:r>
            <a:r>
              <a:rPr lang="pt-BR" sz="1100" kern="1200" dirty="0" err="1">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endpoints</a:t>
            </a: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a:t>
            </a:r>
          </a:p>
          <a:p>
            <a:pPr rtl="0"/>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a:t>
            </a:r>
          </a:p>
          <a:p>
            <a:pPr rtl="0"/>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O exemplo a seguir mostra uma arquitetura </a:t>
            </a:r>
            <a:r>
              <a:rPr lang="pt-BR" sz="1100" kern="1200" dirty="0" err="1">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resiliente</a:t>
            </a: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que pode ajudar a prevenir ou mitigar ataques </a:t>
            </a:r>
            <a:r>
              <a:rPr lang="pt-BR" sz="1100" kern="1200" dirty="0" err="1">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DDoS</a:t>
            </a: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a:t>
            </a:r>
          </a:p>
          <a:p>
            <a:pPr rtl="0"/>
            <a:endParaRPr lang="en-US"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rtl="0"/>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Um serviço DNS, como o </a:t>
            </a:r>
            <a:r>
              <a:rPr lang="pt-BR" sz="1100" kern="1200" dirty="0" err="1">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Amazon</a:t>
            </a: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a:t>
            </a:r>
            <a:r>
              <a:rPr lang="pt-BR" sz="1100" kern="1200" dirty="0" err="1">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Route</a:t>
            </a: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53, pode conectar efetivamente as solicitações dos usuários a uma distribuição do </a:t>
            </a:r>
            <a:r>
              <a:rPr lang="pt-BR" sz="1100" kern="1200" dirty="0" err="1">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CloudFront</a:t>
            </a: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A distribuição do </a:t>
            </a:r>
            <a:r>
              <a:rPr lang="pt-BR" sz="1100" kern="1200" dirty="0" err="1">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CloudFront</a:t>
            </a: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em seguida, encaminha solicitações de conteúdo dinâmico por proxy para a infraestrutura que hospeda os </a:t>
            </a:r>
            <a:r>
              <a:rPr lang="pt-BR" sz="1100" kern="1200" dirty="0" err="1">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endpoints</a:t>
            </a: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da aplicação. Tanto as solicitações DNS do </a:t>
            </a:r>
            <a:r>
              <a:rPr lang="pt-BR" sz="1100" kern="1200" dirty="0" err="1">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Route</a:t>
            </a: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53 quanto o tráfego subsequente de aplicações roteado pelo </a:t>
            </a:r>
            <a:r>
              <a:rPr lang="pt-BR" sz="1100" kern="1200" dirty="0" err="1">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CloudFront</a:t>
            </a: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são inspecionados em linha. O monitoramento sempre ativo, a detecção de anomalias e a mitigação contra ataques </a:t>
            </a:r>
            <a:r>
              <a:rPr lang="pt-BR" sz="1100" kern="1200" dirty="0" err="1">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DDoS</a:t>
            </a: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de infraestrutura comuns são incorporados ao </a:t>
            </a:r>
            <a:r>
              <a:rPr lang="pt-BR" sz="1100" kern="1200" dirty="0" err="1">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Route</a:t>
            </a: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53 e ao </a:t>
            </a:r>
            <a:r>
              <a:rPr lang="pt-BR" sz="1100" kern="1200" dirty="0" err="1">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CloudFront</a:t>
            </a: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a:t>
            </a:r>
          </a:p>
          <a:p>
            <a:pPr rtl="0"/>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a:t>
            </a:r>
          </a:p>
          <a:p>
            <a:pPr rtl="0"/>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Ataques comuns de infraestrutura incluem inundações de sincronização/reconhecimento (SYN/ACK), inundações do </a:t>
            </a:r>
            <a:r>
              <a:rPr lang="pt-BR" sz="1100" kern="1200" dirty="0" err="1">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User</a:t>
            </a: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a:t>
            </a:r>
            <a:r>
              <a:rPr lang="pt-BR" sz="1100" kern="1200" dirty="0" err="1">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Datagram</a:t>
            </a: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a:t>
            </a:r>
            <a:r>
              <a:rPr lang="pt-BR" sz="1100" kern="1200" dirty="0" err="1">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Protocol</a:t>
            </a: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(UDP) e ataques de reflexão. Quando o limite de ataque de inundação SYN é excedido, os cookies SYN são habilitados para evitar que as conexões de clientes legítimos sejam interrompidas. A filtragem determinística de pacotes deixa cair pacotes TCP malformados e pedidos DNS inválidos, permitindo que o tráfego passe somente se for válido para o serviço. A detecção heurística de anomalias avalia atributos como tipo, origem e composição do tráfego. O tráfego é classificado em muitas dimensões, e somente o tráfego mais suspeito é largado. </a:t>
            </a: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Esse método permite que você evite falsos positivos enquanto protege a disponibilidade da aplicação. O </a:t>
            </a:r>
            <a:r>
              <a:rPr lang="pt-BR" sz="1100" kern="1200" dirty="0" err="1">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Route</a:t>
            </a: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53 também é feito para resistir a inundações de consulta DNS. As inundações de consulta DNS são solicitações DNS reais que podem continuar por horas e tentar esgotar os recursos do servidor DNS. O </a:t>
            </a:r>
            <a:r>
              <a:rPr lang="pt-BR" sz="1100" kern="1200" dirty="0" err="1">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Route</a:t>
            </a: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53 usa fragmentação aleatória e distribuição </a:t>
            </a:r>
            <a:r>
              <a:rPr lang="pt-BR" sz="1100" kern="1200" dirty="0" err="1">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anycast</a:t>
            </a: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para espalhar o tráfego DNS pelos pontos de presença e ajudar a proteger a disponibilidade do serviço.</a:t>
            </a:r>
          </a:p>
          <a:p>
            <a:pPr rtl="0"/>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a:t>
            </a:r>
          </a:p>
          <a:p>
            <a:pPr rtl="0"/>
            <a:r>
              <a:rPr lang="pt-BR" sz="1100" u="sng"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hlinkClick r:id="rId3"/>
              </a:rPr>
              <a:t>O </a:t>
            </a:r>
            <a:r>
              <a:rPr kumimoji="0" lang="pt-BR" sz="1100" b="0" i="0" u="sng" strike="noStrike" kern="1200" cap="none" spc="0" normalizeH="0" baseline="0" noProof="0" dirty="0" smtClean="0">
                <a:ln>
                  <a:noFill/>
                </a:ln>
                <a:solidFill>
                  <a:srgbClr val="0563C1"/>
                </a:solidFill>
                <a:effectLst/>
                <a:uLnTx/>
                <a:uFillTx/>
                <a:latin typeface="Amazon Ember" panose="020B0603020204020204" pitchFamily="34" charset="0"/>
                <a:ea typeface="Amazon Ember" panose="020B0603020204020204" pitchFamily="34" charset="0"/>
                <a:cs typeface="Amazon Ember" panose="020B0603020204020204" pitchFamily="34" charset="0"/>
              </a:rPr>
              <a:t>AWS WAF</a:t>
            </a:r>
            <a:r>
              <a:rPr kumimoji="0" lang="pt-BR" sz="1100" b="0" i="0" strike="noStrike" kern="1200" cap="none" spc="0" normalizeH="0" baseline="0" noProof="0" dirty="0" smtClean="0">
                <a:ln>
                  <a:noFill/>
                </a:ln>
                <a:solidFill>
                  <a:srgbClr val="0563C1"/>
                </a:solidFill>
                <a:effectLst/>
                <a:uLnTx/>
                <a:uFillTx/>
                <a:latin typeface="Amazon Ember" panose="020B0603020204020204" pitchFamily="34" charset="0"/>
                <a:ea typeface="Amazon Ember" panose="020B0603020204020204" pitchFamily="34" charset="0"/>
                <a:cs typeface="Amazon Ember" panose="020B0603020204020204" pitchFamily="34" charset="0"/>
              </a:rPr>
              <a:t> </a:t>
            </a:r>
            <a:r>
              <a:rPr lang="pt-BR" sz="1100" kern="1200" dirty="0" smtClean="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usa </a:t>
            </a: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um firewall de aplicação Web Ele permite que você monitore as solicitações HTTP e HTTPS encaminhadas para uma API do </a:t>
            </a:r>
            <a:r>
              <a:rPr lang="pt-BR" sz="1100" kern="1200" dirty="0" err="1">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Amazon</a:t>
            </a: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API Gateway, </a:t>
            </a:r>
            <a:r>
              <a:rPr lang="pt-BR" sz="1100" kern="1200" dirty="0" err="1">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CloudFront</a:t>
            </a: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ou </a:t>
            </a:r>
            <a:r>
              <a:rPr lang="pt-BR" sz="1100" kern="1200" dirty="0" err="1">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Application</a:t>
            </a: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a:t>
            </a:r>
            <a:r>
              <a:rPr lang="pt-BR" sz="1100" kern="1200" dirty="0" err="1">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Load</a:t>
            </a: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a:t>
            </a:r>
            <a:r>
              <a:rPr lang="pt-BR" sz="1100" kern="1200" dirty="0" err="1">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Balancer</a:t>
            </a: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O AWS WAF também permite controlar o acesso ao conteúdo. Por exemplo, você pode especificar condições como endereços IP de onde as solicitações são originadas ou valores de </a:t>
            </a:r>
            <a:r>
              <a:rPr lang="pt-BR" sz="1100" kern="1200" dirty="0" err="1">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strings</a:t>
            </a: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de consulta. Com base nessas condições, o API Gateway, o </a:t>
            </a:r>
            <a:r>
              <a:rPr lang="pt-BR" sz="1100" kern="1200" dirty="0" err="1">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CloudFront</a:t>
            </a: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ou um </a:t>
            </a:r>
            <a:r>
              <a:rPr lang="pt-BR" sz="1100" kern="1200" dirty="0" err="1">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Application</a:t>
            </a: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a:t>
            </a:r>
            <a:r>
              <a:rPr lang="pt-BR" sz="1100" kern="1200" dirty="0" err="1">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Load</a:t>
            </a: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a:t>
            </a:r>
            <a:r>
              <a:rPr lang="pt-BR" sz="1100" kern="1200" dirty="0" err="1">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Balancer</a:t>
            </a: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responde com o conteúdo solicitado ou com um código de status HTTP 403 (Proibido). Você também pode configurar o </a:t>
            </a:r>
            <a:r>
              <a:rPr lang="pt-BR" sz="1100" kern="1200" dirty="0" err="1">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CloudFront</a:t>
            </a: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para retornar uma página de erro personalizada quando uma solicitação é bloqueada. </a:t>
            </a:r>
          </a:p>
          <a:p>
            <a:pPr rtl="0"/>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a:t>
            </a:r>
          </a:p>
          <a:p>
            <a:pPr rtl="0"/>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Para obter mais informações sobre como melhorar a resiliência de aplicações executadas na AWS contra ataques </a:t>
            </a:r>
            <a:r>
              <a:rPr lang="pt-BR" sz="1100" kern="1200" dirty="0" err="1">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DDoS</a:t>
            </a: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consulte os seguintes recursos:</a:t>
            </a:r>
          </a:p>
          <a:p>
            <a:pPr marL="171450" lvl="0" indent="-171450">
              <a:buFont typeface="Arial" panose="020B0604020202020204" pitchFamily="34" charset="0"/>
              <a:buChar char="•"/>
            </a:pPr>
            <a:r>
              <a:rPr lang="pt-BR" dirty="0" err="1">
                <a:latin typeface="Amazon Ember" panose="020B0603020204020204" pitchFamily="34" charset="0"/>
                <a:ea typeface="Amazon Ember" panose="020B0603020204020204" pitchFamily="34" charset="0"/>
                <a:cs typeface="Amazon Ember" panose="020B0603020204020204" pitchFamily="34" charset="0"/>
              </a:rPr>
              <a:t>Whitepaper</a:t>
            </a:r>
            <a:r>
              <a:rPr lang="pt-BR" dirty="0">
                <a:latin typeface="Amazon Ember" panose="020B0603020204020204" pitchFamily="34" charset="0"/>
                <a:ea typeface="Amazon Ember" panose="020B0603020204020204" pitchFamily="34" charset="0"/>
                <a:cs typeface="Amazon Ember" panose="020B0603020204020204" pitchFamily="34" charset="0"/>
              </a:rPr>
              <a:t> da AWS sobre </a:t>
            </a:r>
            <a:r>
              <a:rPr lang="pt-BR" u="sng" dirty="0">
                <a:solidFill>
                  <a:srgbClr val="0563C1"/>
                </a:solidFill>
                <a:latin typeface="Amazon Ember" panose="020B0603020204020204" pitchFamily="34" charset="0"/>
                <a:ea typeface="Amazon Ember" panose="020B0603020204020204" pitchFamily="34" charset="0"/>
                <a:cs typeface="Amazon Ember" panose="020B0603020204020204" pitchFamily="34" charset="0"/>
              </a:rPr>
              <a:t>Melhores práticas da AWS para resiliência contra </a:t>
            </a:r>
            <a:r>
              <a:rPr lang="pt-BR" u="sng" dirty="0" err="1">
                <a:solidFill>
                  <a:srgbClr val="0563C1"/>
                </a:solidFill>
                <a:latin typeface="Amazon Ember" panose="020B0603020204020204" pitchFamily="34" charset="0"/>
                <a:ea typeface="Amazon Ember" panose="020B0603020204020204" pitchFamily="34" charset="0"/>
                <a:cs typeface="Amazon Ember" panose="020B0603020204020204" pitchFamily="34" charset="0"/>
              </a:rPr>
              <a:t>DDoS</a:t>
            </a:r>
            <a:endParaRPr lang="pt-BR" u="sng" dirty="0">
              <a:solidFill>
                <a:srgbClr val="0563C1"/>
              </a:solidFill>
              <a:latin typeface="Amazon Ember" panose="020B0603020204020204" pitchFamily="34" charset="0"/>
              <a:ea typeface="Amazon Ember" panose="020B0603020204020204" pitchFamily="34" charset="0"/>
              <a:cs typeface="Amazon Ember" panose="020B0603020204020204" pitchFamily="34" charset="0"/>
            </a:endParaRPr>
          </a:p>
          <a:p>
            <a:pPr marL="171450" lvl="0" indent="-171450">
              <a:buFont typeface="Arial" panose="020B0604020202020204" pitchFamily="34" charset="0"/>
              <a:buChar char="•"/>
            </a:pPr>
            <a:r>
              <a:rPr lang="pt-BR" dirty="0">
                <a:latin typeface="Amazon Ember" panose="020B0603020204020204" pitchFamily="34" charset="0"/>
                <a:ea typeface="Amazon Ember" panose="020B0603020204020204" pitchFamily="34" charset="0"/>
                <a:cs typeface="Amazon Ember" panose="020B0603020204020204" pitchFamily="34" charset="0"/>
              </a:rPr>
              <a:t>Postagem no blog AWS Security sobre </a:t>
            </a:r>
            <a:r>
              <a:rPr lang="pt-BR" u="sng" dirty="0">
                <a:solidFill>
                  <a:srgbClr val="0563C1"/>
                </a:solidFill>
                <a:latin typeface="Amazon Ember" panose="020B0603020204020204" pitchFamily="34" charset="0"/>
                <a:ea typeface="Amazon Ember" panose="020B0603020204020204" pitchFamily="34" charset="0"/>
                <a:cs typeface="Amazon Ember" panose="020B0603020204020204" pitchFamily="34" charset="0"/>
              </a:rPr>
              <a:t>Como ajudar a proteger aplicações Web dinâmicas contra ataques </a:t>
            </a:r>
            <a:r>
              <a:rPr lang="pt-BR" u="sng" dirty="0" err="1">
                <a:solidFill>
                  <a:srgbClr val="0563C1"/>
                </a:solidFill>
                <a:latin typeface="Amazon Ember" panose="020B0603020204020204" pitchFamily="34" charset="0"/>
                <a:ea typeface="Amazon Ember" panose="020B0603020204020204" pitchFamily="34" charset="0"/>
                <a:cs typeface="Amazon Ember" panose="020B0603020204020204" pitchFamily="34" charset="0"/>
              </a:rPr>
              <a:t>DDoS</a:t>
            </a:r>
            <a:r>
              <a:rPr lang="pt-BR" u="sng" dirty="0">
                <a:solidFill>
                  <a:srgbClr val="0563C1"/>
                </a:solidFill>
                <a:latin typeface="Amazon Ember" panose="020B0603020204020204" pitchFamily="34" charset="0"/>
                <a:ea typeface="Amazon Ember" panose="020B0603020204020204" pitchFamily="34" charset="0"/>
                <a:cs typeface="Amazon Ember" panose="020B0603020204020204" pitchFamily="34" charset="0"/>
              </a:rPr>
              <a:t> usando o </a:t>
            </a:r>
            <a:r>
              <a:rPr lang="pt-BR" u="sng" dirty="0" err="1">
                <a:solidFill>
                  <a:srgbClr val="0563C1"/>
                </a:solidFill>
                <a:latin typeface="Amazon Ember" panose="020B0603020204020204" pitchFamily="34" charset="0"/>
                <a:ea typeface="Amazon Ember" panose="020B0603020204020204" pitchFamily="34" charset="0"/>
                <a:cs typeface="Amazon Ember" panose="020B0603020204020204" pitchFamily="34" charset="0"/>
              </a:rPr>
              <a:t>Amazon</a:t>
            </a:r>
            <a:r>
              <a:rPr lang="pt-BR" u="sng" dirty="0">
                <a:solidFill>
                  <a:srgbClr val="0563C1"/>
                </a:solidFill>
                <a:latin typeface="Amazon Ember" panose="020B0603020204020204" pitchFamily="34" charset="0"/>
                <a:ea typeface="Amazon Ember" panose="020B0603020204020204" pitchFamily="34" charset="0"/>
                <a:cs typeface="Amazon Ember" panose="020B0603020204020204" pitchFamily="34" charset="0"/>
              </a:rPr>
              <a:t> </a:t>
            </a:r>
            <a:r>
              <a:rPr lang="pt-BR" u="sng" dirty="0" err="1">
                <a:solidFill>
                  <a:srgbClr val="0563C1"/>
                </a:solidFill>
                <a:latin typeface="Amazon Ember" panose="020B0603020204020204" pitchFamily="34" charset="0"/>
                <a:ea typeface="Amazon Ember" panose="020B0603020204020204" pitchFamily="34" charset="0"/>
                <a:cs typeface="Amazon Ember" panose="020B0603020204020204" pitchFamily="34" charset="0"/>
              </a:rPr>
              <a:t>CloudFront</a:t>
            </a:r>
            <a:r>
              <a:rPr lang="pt-BR" u="sng" dirty="0">
                <a:solidFill>
                  <a:srgbClr val="0563C1"/>
                </a:solidFill>
                <a:latin typeface="Amazon Ember" panose="020B0603020204020204" pitchFamily="34" charset="0"/>
                <a:ea typeface="Amazon Ember" panose="020B0603020204020204" pitchFamily="34" charset="0"/>
                <a:cs typeface="Amazon Ember" panose="020B0603020204020204" pitchFamily="34" charset="0"/>
              </a:rPr>
              <a:t> e o </a:t>
            </a:r>
            <a:r>
              <a:rPr lang="pt-BR" u="sng" dirty="0" err="1">
                <a:solidFill>
                  <a:srgbClr val="0563C1"/>
                </a:solidFill>
                <a:latin typeface="Amazon Ember" panose="020B0603020204020204" pitchFamily="34" charset="0"/>
                <a:ea typeface="Amazon Ember" panose="020B0603020204020204" pitchFamily="34" charset="0"/>
                <a:cs typeface="Amazon Ember" panose="020B0603020204020204" pitchFamily="34" charset="0"/>
              </a:rPr>
              <a:t>Amazon</a:t>
            </a:r>
            <a:r>
              <a:rPr lang="pt-BR" u="sng" dirty="0">
                <a:solidFill>
                  <a:srgbClr val="0563C1"/>
                </a:solidFill>
                <a:latin typeface="Amazon Ember" panose="020B0603020204020204" pitchFamily="34" charset="0"/>
                <a:ea typeface="Amazon Ember" panose="020B0603020204020204" pitchFamily="34" charset="0"/>
                <a:cs typeface="Amazon Ember" panose="020B0603020204020204" pitchFamily="34" charset="0"/>
              </a:rPr>
              <a:t> </a:t>
            </a:r>
            <a:r>
              <a:rPr lang="pt-BR" u="sng" dirty="0" err="1">
                <a:solidFill>
                  <a:srgbClr val="0563C1"/>
                </a:solidFill>
                <a:latin typeface="Amazon Ember" panose="020B0603020204020204" pitchFamily="34" charset="0"/>
                <a:ea typeface="Amazon Ember" panose="020B0603020204020204" pitchFamily="34" charset="0"/>
                <a:cs typeface="Amazon Ember" panose="020B0603020204020204" pitchFamily="34" charset="0"/>
              </a:rPr>
              <a:t>Route</a:t>
            </a:r>
            <a:r>
              <a:rPr lang="pt-BR" u="sng" dirty="0">
                <a:solidFill>
                  <a:srgbClr val="0563C1"/>
                </a:solidFill>
                <a:latin typeface="Amazon Ember" panose="020B0603020204020204" pitchFamily="34" charset="0"/>
                <a:ea typeface="Amazon Ember" panose="020B0603020204020204" pitchFamily="34" charset="0"/>
                <a:cs typeface="Amazon Ember" panose="020B0603020204020204" pitchFamily="34" charset="0"/>
              </a:rPr>
              <a:t> 53</a:t>
            </a:r>
          </a:p>
        </p:txBody>
      </p:sp>
      <p:sp>
        <p:nvSpPr>
          <p:cNvPr id="5" name="Slide Image Placeholder 4"/>
          <p:cNvSpPr>
            <a:spLocks noGrp="1" noRot="1" noChangeAspect="1"/>
          </p:cNvSpPr>
          <p:nvPr>
            <p:ph type="sldImg"/>
          </p:nvPr>
        </p:nvSpPr>
        <p:spPr/>
      </p:sp>
    </p:spTree>
    <p:extLst>
      <p:ext uri="{BB962C8B-B14F-4D97-AF65-F5344CB8AC3E}">
        <p14:creationId xmlns:p14="http://schemas.microsoft.com/office/powerpoint/2010/main" val="378798669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Algumas das principais lições desta seção do módulo são:</a:t>
            </a:r>
          </a:p>
          <a:p>
            <a:pPr rtl="0"/>
            <a:endParaRPr lang="en-US"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marL="171450" lvl="0" indent="-171450" rtl="0">
              <a:buFont typeface="Arial" panose="020B0604020202020204" pitchFamily="34" charset="0"/>
              <a:buChar char="•"/>
            </a:pP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O Amazon CloudFront é um serviço global de CDN que acelera a entrega de conteúdo, inclusive conteúdo estático e em vídeo, para usuários sem compromissos de uso mínimo. </a:t>
            </a:r>
          </a:p>
          <a:p>
            <a:pPr marL="171450" lvl="0" indent="-171450" rtl="0">
              <a:buFont typeface="Arial" panose="020B0604020202020204" pitchFamily="34" charset="0"/>
              <a:buChar char="•"/>
            </a:pP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O CloudFront usa uma rede global que inclui pontos de presença e pontos de presença de cache regionais para entregar conteúdo aos usuários.</a:t>
            </a:r>
          </a:p>
          <a:p>
            <a:pPr marL="171450" lvl="0" indent="-171450" rtl="0">
              <a:buFont typeface="Arial" panose="020B0604020202020204" pitchFamily="34" charset="0"/>
              <a:buChar char="•"/>
            </a:pP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Para usar o CloudFront para entregar seu conteúdo, especifique um servidor de origem e configure uma distribuição do CloudFront. O CloudFront atribui um nome de domínio e envia sua configuração de distribuição para todos os pontos de presença.</a:t>
            </a:r>
          </a:p>
          <a:p>
            <a:pPr marL="171450" lvl="0" indent="-171450" rtl="0">
              <a:buFont typeface="Arial" panose="020B0604020202020204" pitchFamily="34" charset="0"/>
              <a:buChar char="•"/>
            </a:pP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Você pode usar o Amazon CloudFront para melhorar a resiliência de aplicações executadas na AWS contra ataques DDoS. </a:t>
            </a:r>
          </a:p>
        </p:txBody>
      </p:sp>
    </p:spTree>
    <p:extLst>
      <p:ext uri="{BB962C8B-B14F-4D97-AF65-F5344CB8AC3E}">
        <p14:creationId xmlns:p14="http://schemas.microsoft.com/office/powerpoint/2010/main" val="307757211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sz="1100">
                <a:latin typeface="Amazon Ember" panose="020B0603020204020204" pitchFamily="34" charset="0"/>
                <a:ea typeface="Amazon Ember" panose="020B0603020204020204" pitchFamily="34" charset="0"/>
                <a:cs typeface="Amazon Ember" panose="020B0603020204020204" pitchFamily="34" charset="0"/>
              </a:rPr>
              <a:t>Agora você concluirá o Módulo 11 – Laboratório guiado: Streaming de conteúdo dinâmico usando o Amazon CloudFront.</a:t>
            </a:r>
          </a:p>
        </p:txBody>
      </p:sp>
    </p:spTree>
    <p:extLst>
      <p:ext uri="{BB962C8B-B14F-4D97-AF65-F5344CB8AC3E}">
        <p14:creationId xmlns:p14="http://schemas.microsoft.com/office/powerpoint/2010/main" val="317535243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sz="1100" kern="120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Neste laboratório, você usa o Amazon Elastic Transcoder para converter um vídeo de origem em várias taxas de bits. Você usa o Amazon CloudFront para entregar o fluxo dinâmico de várias taxas de bits para um dispositivo conectado usando o protocolo HLS (Apple HTTP Live Streaming). O stream pode ser reproduzido em qualquer navegador compatível com protocolo HLS. </a:t>
            </a:r>
          </a:p>
          <a:p>
            <a:pPr rtl="0"/>
            <a:endParaRPr lang="en-US"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rtl="0"/>
            <a:r>
              <a:rPr lang="pt-BR" sz="1100" kern="120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O Apple HLS pode ajustar dinamicamente a qualidade de reprodução de filmes para corresponder à velocidade disponível das redes com ou sem fio usando um servidor Web comum. Ele funciona criando streaming com diferentes níveis de qualidade. Cada streaming é então dividido em pedaços que são transmitidos sequencialmente para um dispositivo cliente. No cliente, você pode selecionar streamings com diferentes taxas de bits, que permitem que as sessões de streaming se adaptem a diferentes velocidades de rede. </a:t>
            </a:r>
          </a:p>
        </p:txBody>
      </p:sp>
    </p:spTree>
    <p:extLst>
      <p:ext uri="{BB962C8B-B14F-4D97-AF65-F5344CB8AC3E}">
        <p14:creationId xmlns:p14="http://schemas.microsoft.com/office/powerpoint/2010/main" val="335146291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sz="1100">
                <a:latin typeface="Amazon Ember" panose="020B0603020204020204" pitchFamily="34" charset="0"/>
                <a:ea typeface="Amazon Ember" panose="020B0603020204020204" pitchFamily="34" charset="0"/>
                <a:cs typeface="Amazon Ember" panose="020B0603020204020204" pitchFamily="34" charset="0"/>
              </a:rPr>
              <a:t>Neste laboratório guiado, você concluirá as seguintes tarefas:</a:t>
            </a:r>
          </a:p>
          <a:p>
            <a:pPr rtl="0"/>
            <a:endParaRPr lang="en-US" sz="1100" dirty="0">
              <a:latin typeface="Amazon Ember" panose="020B0603020204020204" pitchFamily="34" charset="0"/>
              <a:ea typeface="Amazon Ember" panose="020B0603020204020204" pitchFamily="34" charset="0"/>
              <a:cs typeface="Amazon Ember" panose="020B0603020204020204" pitchFamily="34" charset="0"/>
            </a:endParaRPr>
          </a:p>
          <a:p>
            <a:pPr marL="228600" indent="-228600" rtl="0">
              <a:buFont typeface="+mj-lt"/>
              <a:buAutoNum type="arabicPeriod"/>
            </a:pPr>
            <a:r>
              <a:rPr lang="pt-BR">
                <a:latin typeface="Amazon Ember" panose="020B0603020204020204" pitchFamily="34" charset="0"/>
                <a:ea typeface="Amazon Ember" panose="020B0603020204020204" pitchFamily="34" charset="0"/>
                <a:cs typeface="Amazon Ember" panose="020B0603020204020204" pitchFamily="34" charset="0"/>
              </a:rPr>
              <a:t>Criar uma distribuição do Amazon CloudFront</a:t>
            </a:r>
          </a:p>
          <a:p>
            <a:pPr marL="228600" indent="-228600" rtl="0">
              <a:buFont typeface="+mj-lt"/>
              <a:buAutoNum type="arabicPeriod"/>
            </a:pPr>
            <a:r>
              <a:rPr lang="pt-BR">
                <a:latin typeface="Amazon Ember" panose="020B0603020204020204" pitchFamily="34" charset="0"/>
                <a:ea typeface="Amazon Ember" panose="020B0603020204020204" pitchFamily="34" charset="0"/>
                <a:cs typeface="Amazon Ember" panose="020B0603020204020204" pitchFamily="34" charset="0"/>
              </a:rPr>
              <a:t>Criar um pipeline do Amazon Elastic Transcoder</a:t>
            </a:r>
          </a:p>
          <a:p>
            <a:pPr marL="228600" indent="-228600" rtl="0">
              <a:buFont typeface="+mj-lt"/>
              <a:buAutoNum type="arabicPeriod"/>
            </a:pPr>
            <a:r>
              <a:rPr lang="pt-BR">
                <a:latin typeface="Amazon Ember" panose="020B0603020204020204" pitchFamily="34" charset="0"/>
                <a:ea typeface="Amazon Ember" panose="020B0603020204020204" pitchFamily="34" charset="0"/>
                <a:cs typeface="Amazon Ember" panose="020B0603020204020204" pitchFamily="34" charset="0"/>
              </a:rPr>
              <a:t>Testar a reprodução do stream dinâmico (várias taxas de bits)</a:t>
            </a:r>
          </a:p>
        </p:txBody>
      </p:sp>
    </p:spTree>
    <p:extLst>
      <p:ext uri="{BB962C8B-B14F-4D97-AF65-F5344CB8AC3E}">
        <p14:creationId xmlns:p14="http://schemas.microsoft.com/office/powerpoint/2010/main" val="7906422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sz="1100">
                <a:latin typeface="Amazon Ember" panose="020B0603020204020204" pitchFamily="34" charset="0"/>
                <a:ea typeface="Amazon Ember" panose="020B0603020204020204" pitchFamily="34" charset="0"/>
                <a:cs typeface="Amazon Ember" panose="020B0603020204020204" pitchFamily="34" charset="0"/>
              </a:rPr>
              <a:t>Ao final deste módulo, você deverá ser capaz de:</a:t>
            </a:r>
          </a:p>
          <a:p>
            <a:pPr rtl="0"/>
            <a:endParaRPr lang="en-US" sz="1100" dirty="0">
              <a:latin typeface="Amazon Ember" panose="020B0603020204020204" pitchFamily="34" charset="0"/>
              <a:ea typeface="Amazon Ember" panose="020B0603020204020204" pitchFamily="34" charset="0"/>
              <a:cs typeface="Amazon Ember" panose="020B0603020204020204" pitchFamily="34" charset="0"/>
            </a:endParaRPr>
          </a:p>
          <a:p>
            <a:pPr marL="171450" indent="-171450" rtl="0">
              <a:buFont typeface="Arial" panose="020B0604020202020204" pitchFamily="34" charset="0"/>
              <a:buChar char="•"/>
            </a:pPr>
            <a:r>
              <a:rPr lang="pt-BR">
                <a:latin typeface="Amazon Ember" panose="020B0603020204020204" pitchFamily="34" charset="0"/>
                <a:ea typeface="Amazon Ember" panose="020B0603020204020204" pitchFamily="34" charset="0"/>
                <a:cs typeface="Amazon Ember" panose="020B0603020204020204" pitchFamily="34" charset="0"/>
              </a:rPr>
              <a:t>Identificar como o conteúdo em cache pode melhorar a performance da aplicação e reduzir a latência</a:t>
            </a:r>
          </a:p>
          <a:p>
            <a:pPr marL="171450" indent="-171450" rtl="0">
              <a:buFont typeface="Arial" panose="020B0604020202020204" pitchFamily="34" charset="0"/>
              <a:buChar char="•"/>
            </a:pPr>
            <a:r>
              <a:rPr lang="pt-BR">
                <a:latin typeface="Amazon Ember" panose="020B0603020204020204" pitchFamily="34" charset="0"/>
                <a:ea typeface="Amazon Ember" panose="020B0603020204020204" pitchFamily="34" charset="0"/>
                <a:cs typeface="Amazon Ember" panose="020B0603020204020204" pitchFamily="34" charset="0"/>
              </a:rPr>
              <a:t>Identificar como projetar arquiteturas que usam pontos de presença para distribuição e proteção contra negação distribuída de serviço (DDoS) </a:t>
            </a:r>
          </a:p>
          <a:p>
            <a:pPr marL="171450" indent="-171450" rtl="0">
              <a:buFont typeface="Arial" panose="020B0604020202020204" pitchFamily="34" charset="0"/>
              <a:buChar char="•"/>
            </a:pPr>
            <a:r>
              <a:rPr lang="pt-BR">
                <a:latin typeface="Amazon Ember" panose="020B0603020204020204" pitchFamily="34" charset="0"/>
                <a:ea typeface="Amazon Ember" panose="020B0603020204020204" pitchFamily="34" charset="0"/>
                <a:cs typeface="Amazon Ember" panose="020B0603020204020204" pitchFamily="34" charset="0"/>
              </a:rPr>
              <a:t>Criar arquiteturas que usam o Amazon CloudFront para armazenar conteúdo em cache</a:t>
            </a:r>
          </a:p>
          <a:p>
            <a:pPr marL="171450" indent="-171450" rtl="0">
              <a:buFont typeface="Arial" panose="020B0604020202020204" pitchFamily="34" charset="0"/>
              <a:buChar char="•"/>
            </a:pPr>
            <a:r>
              <a:rPr lang="pt-BR">
                <a:latin typeface="Amazon Ember" panose="020B0603020204020204" pitchFamily="34" charset="0"/>
                <a:ea typeface="Amazon Ember" panose="020B0603020204020204" pitchFamily="34" charset="0"/>
                <a:cs typeface="Amazon Ember" panose="020B0603020204020204" pitchFamily="34" charset="0"/>
              </a:rPr>
              <a:t>Reconhecer como o gerenciamento de sessões se relaciona com o cache</a:t>
            </a:r>
          </a:p>
          <a:p>
            <a:pPr marL="171450" indent="-171450" rtl="0">
              <a:buFont typeface="Arial" panose="020B0604020202020204" pitchFamily="34" charset="0"/>
              <a:buChar char="•"/>
            </a:pPr>
            <a:r>
              <a:rPr lang="pt-BR">
                <a:latin typeface="Amazon Ember" panose="020B0603020204020204" pitchFamily="34" charset="0"/>
                <a:ea typeface="Amazon Ember" panose="020B0603020204020204" pitchFamily="34" charset="0"/>
                <a:cs typeface="Amazon Ember" panose="020B0603020204020204" pitchFamily="34" charset="0"/>
              </a:rPr>
              <a:t>Descrever como projetar arquiteturas que usam o Amazon ElastiCache</a:t>
            </a:r>
          </a:p>
        </p:txBody>
      </p:sp>
    </p:spTree>
    <p:extLst>
      <p:ext uri="{BB962C8B-B14F-4D97-AF65-F5344CB8AC3E}">
        <p14:creationId xmlns:p14="http://schemas.microsoft.com/office/powerpoint/2010/main" val="34565640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4384635"/>
          </a:xfrm>
        </p:spPr>
        <p:txBody>
          <a:bodyPr rtlCol="0"/>
          <a:lstStyle/>
          <a:p>
            <a:pPr rtl="0"/>
            <a:r>
              <a:rPr lang="pt-BR" sz="1100">
                <a:latin typeface="Amazon Ember" panose="020B0603020204020204" pitchFamily="34" charset="0"/>
                <a:ea typeface="Amazon Ember" panose="020B0603020204020204" pitchFamily="34" charset="0"/>
                <a:cs typeface="Amazon Ember" panose="020B0603020204020204" pitchFamily="34" charset="0"/>
              </a:rPr>
              <a:t>O diagrama resume o que você terá criado depois de concluir o laboratório. </a:t>
            </a:r>
          </a:p>
        </p:txBody>
      </p:sp>
    </p:spTree>
    <p:extLst>
      <p:ext uri="{BB962C8B-B14F-4D97-AF65-F5344CB8AC3E}">
        <p14:creationId xmlns:p14="http://schemas.microsoft.com/office/powerpoint/2010/main" val="230667017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a:latin typeface="Amazon Ember" panose="020B0603020204020204" pitchFamily="34" charset="0"/>
                <a:ea typeface="Amazon Ember" panose="020B0603020204020204" pitchFamily="34" charset="0"/>
                <a:cs typeface="Amazon Ember" panose="020B0603020204020204" pitchFamily="34" charset="0"/>
              </a:rPr>
              <a:t>Agora é hora de iniciar o laboratório guiado.</a:t>
            </a: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150128971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a:latin typeface="Amazon Ember" panose="020B0603020204020204" pitchFamily="34" charset="0"/>
                <a:ea typeface="Amazon Ember" panose="020B0603020204020204" pitchFamily="34" charset="0"/>
                <a:cs typeface="Amazon Ember" panose="020B0603020204020204" pitchFamily="34" charset="0"/>
              </a:rPr>
              <a:t>O instrutor pode promover uma conversa sobre as principais lições da atividade depois de você concluí-la. </a:t>
            </a:r>
          </a:p>
        </p:txBody>
      </p:sp>
    </p:spTree>
    <p:extLst>
      <p:ext uri="{BB962C8B-B14F-4D97-AF65-F5344CB8AC3E}">
        <p14:creationId xmlns:p14="http://schemas.microsoft.com/office/powerpoint/2010/main" val="338151388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sz="1100">
                <a:latin typeface="Amazon Ember" panose="020B0603020204020204" pitchFamily="34" charset="0"/>
                <a:ea typeface="Amazon Ember" panose="020B0603020204020204" pitchFamily="34" charset="0"/>
                <a:cs typeface="Amazon Ember" panose="020B0603020204020204" pitchFamily="34" charset="0"/>
              </a:rPr>
              <a:t>Apresentação da Seção </a:t>
            </a:r>
            <a:r>
              <a:rPr lang="pt-BR" sz="1100" i="0">
                <a:latin typeface="Amazon Ember" panose="020B0603020204020204" pitchFamily="34" charset="0"/>
                <a:ea typeface="Amazon Ember" panose="020B0603020204020204" pitchFamily="34" charset="0"/>
                <a:cs typeface="Amazon Ember" panose="020B0603020204020204" pitchFamily="34" charset="0"/>
              </a:rPr>
              <a:t>4: Armazenar sessões da Web em cache.</a:t>
            </a:r>
          </a:p>
        </p:txBody>
      </p:sp>
    </p:spTree>
    <p:extLst>
      <p:ext uri="{BB962C8B-B14F-4D97-AF65-F5344CB8AC3E}">
        <p14:creationId xmlns:p14="http://schemas.microsoft.com/office/powerpoint/2010/main" val="382925061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3282951"/>
          </a:xfrm>
        </p:spPr>
        <p:txBody>
          <a:bodyPr rtlCol="0"/>
          <a:lstStyle/>
          <a:p>
            <a:pPr rtl="0"/>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Quando um usuário ou serviço interage com uma aplicação Web, ele envia uma solicitação HTTP e a aplicação retorna uma resposta. Uma sequência de transações desse tipo é chamada de </a:t>
            </a:r>
            <a:r>
              <a:rPr lang="pt-BR" sz="1100" i="1"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sessão</a:t>
            </a: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Cada solicitação é independente de transações anteriores. Portanto, as sessões são usadas para gerenciar a autenticação e armazenar dados do usuário enquanto ele interage com a aplicação. Por exemplo, usando sessões, seus usuários não são obrigados a enviar credenciais para cada solicitação que fazem ao seu servidor. </a:t>
            </a:r>
          </a:p>
          <a:p>
            <a:pPr rtl="0"/>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a:t>
            </a:r>
          </a:p>
          <a:p>
            <a:pPr rtl="0"/>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Você pode gerenciar sessões de usuário de várias maneiras. Por padrão, um </a:t>
            </a:r>
            <a:r>
              <a:rPr lang="pt-BR" sz="1100" kern="1200" dirty="0" err="1">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balanceador</a:t>
            </a: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de carga roteia cada solicitação de forma independente para a instância registrada com a menor carga. Para usar </a:t>
            </a:r>
            <a:r>
              <a:rPr lang="pt-BR" sz="1100" kern="1200" dirty="0" err="1">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sticky</a:t>
            </a: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a:t>
            </a:r>
            <a:r>
              <a:rPr lang="pt-BR" sz="1100" kern="1200" dirty="0" err="1">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sessions</a:t>
            </a: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o cliente precisa ser compatível com cookies.</a:t>
            </a:r>
          </a:p>
          <a:p>
            <a:pPr rtl="0"/>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a:t>
            </a:r>
          </a:p>
          <a:p>
            <a:pPr rtl="0"/>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As </a:t>
            </a:r>
            <a:r>
              <a:rPr lang="pt-BR" sz="1100" kern="1200" dirty="0" err="1">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sticky</a:t>
            </a: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a:t>
            </a:r>
            <a:r>
              <a:rPr lang="pt-BR" sz="1100" kern="1200" dirty="0" err="1">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sessions</a:t>
            </a: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são econômicas porque as sessões são armazenadas nos servidores Web que executam suas aplicações. Portanto, </a:t>
            </a:r>
            <a:r>
              <a:rPr lang="pt-BR" sz="1100" kern="1200" dirty="0" err="1">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sticky</a:t>
            </a: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a:t>
            </a:r>
            <a:r>
              <a:rPr lang="pt-BR" sz="1100" kern="1200" dirty="0" err="1">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sessions</a:t>
            </a: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eliminam a latência da rede e aceleram a recuperação dessas sessões. No entanto, em caso de falha de instância, é provável que você perca as sessões armazenadas nessa instância. </a:t>
            </a:r>
          </a:p>
          <a:p>
            <a:pPr rtl="0"/>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a:t>
            </a:r>
          </a:p>
          <a:p>
            <a:pPr rtl="0"/>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Outra desvantagem das </a:t>
            </a:r>
            <a:r>
              <a:rPr lang="pt-BR" sz="1100" kern="1200" dirty="0" err="1">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sticky</a:t>
            </a: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a:t>
            </a:r>
            <a:r>
              <a:rPr lang="pt-BR" sz="1100" kern="1200" dirty="0" err="1">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sessions</a:t>
            </a: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é que elas podem limitar a escalabilidade da sua aplicação. Com </a:t>
            </a:r>
            <a:r>
              <a:rPr lang="pt-BR" sz="1100" kern="1200" dirty="0" err="1">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sticky</a:t>
            </a: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a:t>
            </a:r>
            <a:r>
              <a:rPr lang="pt-BR" sz="1100" kern="1200" dirty="0" err="1">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sessions</a:t>
            </a: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o </a:t>
            </a:r>
            <a:r>
              <a:rPr lang="pt-BR" sz="1100" kern="1200" dirty="0" err="1">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balanceador</a:t>
            </a: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de carga é incapaz de equilibrar verdadeiramente a carga sempre que receber uma solicitação de um cliente. As </a:t>
            </a:r>
            <a:r>
              <a:rPr lang="pt-BR" sz="1100" kern="1200" dirty="0" err="1">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sticky</a:t>
            </a: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a:t>
            </a:r>
            <a:r>
              <a:rPr lang="pt-BR" sz="1100" kern="1200" dirty="0" err="1">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sessions</a:t>
            </a: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forçam o </a:t>
            </a:r>
            <a:r>
              <a:rPr lang="pt-BR" sz="1100" kern="1200" dirty="0" err="1">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balanceador</a:t>
            </a: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de carga a enviar todas as solicitações para o servidor original em que o estado da sessão foi criado. Se esse servidor estiver muito carregado, o recebimento de tantas solicitações pode gerar uma carga desigual entre os servidores e afetar o tempo de resposta do usuário. </a:t>
            </a:r>
          </a:p>
        </p:txBody>
      </p:sp>
    </p:spTree>
    <p:extLst>
      <p:ext uri="{BB962C8B-B14F-4D97-AF65-F5344CB8AC3E}">
        <p14:creationId xmlns:p14="http://schemas.microsoft.com/office/powerpoint/2010/main" val="327016147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1" y="4560571"/>
            <a:ext cx="5486400" cy="3966209"/>
          </a:xfrm>
        </p:spPr>
        <p:txBody>
          <a:bodyPr rtlCol="0">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kern="120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Em vez de usar as sticky sessions, você pode designar uma camada na arquitetura para armazenar sessões de maneira escalável e robusta, fora da instância. Uma opção é usar dados persistente da sessão em um cache distribuído, como mostra este diagrama de arquitetura. Faz sentido implementar essa arquitetura em um ambiente dinâmico quando o número de servidores Web muda para acomodar a carga e você não quer correr o risco de perder sessões.</a:t>
            </a:r>
          </a:p>
        </p:txBody>
      </p:sp>
    </p:spTree>
    <p:extLst>
      <p:ext uri="{BB962C8B-B14F-4D97-AF65-F5344CB8AC3E}">
        <p14:creationId xmlns:p14="http://schemas.microsoft.com/office/powerpoint/2010/main" val="276266067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1" y="4560571"/>
            <a:ext cx="5486400" cy="4263389"/>
          </a:xfrm>
        </p:spPr>
        <p:txBody>
          <a:bodyPr rtlCol="0">
            <a:normAutofit/>
          </a:bodyPr>
          <a:lstStyle/>
          <a:p>
            <a:pPr rtl="0"/>
            <a:r>
              <a:rPr lang="pt-BR" sz="1100" kern="120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Outra opção é usar dados persistentes da sessão em um banco de dados do Amazon DynamoDB, como mostra este diagrama. Com o Amazon DynamoDB, você pode definir sua política de escalabilidade e dimensionar a capacidade do DynamoDB conforme necessário.</a:t>
            </a:r>
          </a:p>
        </p:txBody>
      </p:sp>
    </p:spTree>
    <p:extLst>
      <p:ext uri="{BB962C8B-B14F-4D97-AF65-F5344CB8AC3E}">
        <p14:creationId xmlns:p14="http://schemas.microsoft.com/office/powerpoint/2010/main" val="422887566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1" y="4560571"/>
            <a:ext cx="5486400" cy="3643629"/>
          </a:xfrm>
        </p:spPr>
        <p:txBody>
          <a:bodyPr rtlCol="0">
            <a:noAutofit/>
          </a:bodyPr>
          <a:lstStyle/>
          <a:p>
            <a:pPr rtl="0"/>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Essa arquitetura pode suportar uma aplicação de jogo online, onde é essencial recuperar a sessão rapidamente. Os dados do jogo são continuamente atualizados à medida que um jogador coleta itens, derrota inimigos, recebe ouro, desbloqueia níveis e ganha conquistas. Cada evento de sessão deve ser gravado na sua camada de banco de dados para que não seja perdido. Desenvolvedores de jogos armazenam o histórico de sessões e outros dados sensíveis ao tempo no DynamoDB para pesquisa rápida por jogador, data e hora. </a:t>
            </a:r>
          </a:p>
          <a:p>
            <a:pPr rtl="0"/>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a:t>
            </a:r>
          </a:p>
          <a:p>
            <a:pPr rtl="0"/>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Cada tabela de banco de dados do DynamoDB está associada a uma capacidade de taxa de transferência. Você pode especificar 1.000 gravações por segundo e o DynamoDB dimensiona o banco de dados em segundo plano. Conforme suas necessidades mudam, você pode atualizar a capacidade para que o Amazon DynamoDB realoque recursos conforme necessário. Essa elasticidade ajuda os desenvolvedores de jogos: caso o seu jogo se torne popular, você pode dimensionar subitamente, passando de alguns milhares para milhões de jogadores. Você pode dimensionar facilmente e de maneira ágil, conforme necessário.</a:t>
            </a:r>
          </a:p>
          <a:p>
            <a:pPr rtl="0"/>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a:t>
            </a:r>
          </a:p>
          <a:p>
            <a:pPr rtl="0"/>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O DynamoDB mantém uma performance previsível e de baixa latência em qualquer escala, o que é crucial para que seu jogo seja expandido para milhões de clientes que se importam com a latência. Você não gastará tempo ajustando a performance do DynamoDB.</a:t>
            </a:r>
          </a:p>
          <a:p>
            <a:pPr rtl="0"/>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a:t>
            </a:r>
          </a:p>
          <a:p>
            <a:pPr rtl="0"/>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Para ver uma arquitetura de jogos semelhante que inclui o DynamoDB, consulte esta </a:t>
            </a:r>
            <a:r>
              <a:rPr lang="pt-BR" sz="1100" u="sng"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hlinkClick r:id="rId3"/>
              </a:rPr>
              <a:t>postagem no blog do AWS Big Data</a:t>
            </a: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a:t>
            </a:r>
          </a:p>
        </p:txBody>
      </p:sp>
    </p:spTree>
    <p:extLst>
      <p:ext uri="{BB962C8B-B14F-4D97-AF65-F5344CB8AC3E}">
        <p14:creationId xmlns:p14="http://schemas.microsoft.com/office/powerpoint/2010/main" val="83308379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2686050"/>
          </a:xfrm>
        </p:spPr>
        <p:txBody>
          <a:bodyPr rtlCol="0"/>
          <a:lstStyle/>
          <a:p>
            <a:pPr rtl="0"/>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Algumas das principais lições desta seção do módulo são:</a:t>
            </a:r>
          </a:p>
          <a:p>
            <a:pPr rtl="0"/>
            <a:endParaRPr lang="en-US"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marL="171450" lvl="0" indent="-171450" rtl="0">
              <a:buFont typeface="Arial" panose="020B0604020202020204" pitchFamily="34" charset="0"/>
              <a:buChar char="•"/>
            </a:pP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Sessões são usadas para gerenciar a autenticação e armazenar dados do usuário enquanto ele interage com a aplicação.</a:t>
            </a:r>
          </a:p>
          <a:p>
            <a:pPr marL="171450" lvl="0" indent="-171450" rtl="0">
              <a:buFont typeface="Arial" panose="020B0604020202020204" pitchFamily="34" charset="0"/>
              <a:buChar char="•"/>
            </a:pP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Você pode gerenciar sessões com sticky sessions, um recurso dos balanceadores de carga do Elastic Load Balancing. Sticky sessions encaminham solicitações para o servidor específico que está gerenciando a sessão do usuário. </a:t>
            </a:r>
          </a:p>
          <a:p>
            <a:pPr marL="171450" lvl="0" indent="-171450" rtl="0">
              <a:buFont typeface="Arial" panose="020B0604020202020204" pitchFamily="34" charset="0"/>
              <a:buChar char="•"/>
            </a:pP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Você também pode gerenciar sessões persistindo dados de sessão fora da instância do servidor Web, por exemplo, em um cache distribuído ou na tabela do DynamoDB.</a:t>
            </a:r>
          </a:p>
        </p:txBody>
      </p:sp>
    </p:spTree>
    <p:extLst>
      <p:ext uri="{BB962C8B-B14F-4D97-AF65-F5344CB8AC3E}">
        <p14:creationId xmlns:p14="http://schemas.microsoft.com/office/powerpoint/2010/main" val="137674746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sz="1100">
                <a:latin typeface="Amazon Ember" panose="020B0603020204020204" pitchFamily="34" charset="0"/>
                <a:ea typeface="Amazon Ember" panose="020B0603020204020204" pitchFamily="34" charset="0"/>
                <a:cs typeface="Amazon Ember" panose="020B0603020204020204" pitchFamily="34" charset="0"/>
              </a:rPr>
              <a:t>Apresentação da Seção 5</a:t>
            </a:r>
            <a:r>
              <a:rPr lang="pt-BR" sz="1100" i="0">
                <a:latin typeface="Amazon Ember" panose="020B0603020204020204" pitchFamily="34" charset="0"/>
                <a:ea typeface="Amazon Ember" panose="020B0603020204020204" pitchFamily="34" charset="0"/>
                <a:cs typeface="Amazon Ember" panose="020B0603020204020204" pitchFamily="34" charset="0"/>
              </a:rPr>
              <a:t>: Armazenar bancos de dados em cache.</a:t>
            </a:r>
          </a:p>
        </p:txBody>
      </p:sp>
    </p:spTree>
    <p:extLst>
      <p:ext uri="{BB962C8B-B14F-4D97-AF65-F5344CB8AC3E}">
        <p14:creationId xmlns:p14="http://schemas.microsoft.com/office/powerpoint/2010/main" val="41159806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sz="1100">
                <a:latin typeface="Amazon Ember" panose="020B0603020204020204" pitchFamily="34" charset="0"/>
                <a:ea typeface="Amazon Ember" panose="020B0603020204020204" pitchFamily="34" charset="0"/>
                <a:cs typeface="Amazon Ember" panose="020B0603020204020204" pitchFamily="34" charset="0"/>
              </a:rPr>
              <a:t>Apresentação da seção 1: Necessidade arquitetônica.</a:t>
            </a:r>
          </a:p>
        </p:txBody>
      </p:sp>
    </p:spTree>
    <p:extLst>
      <p:ext uri="{BB962C8B-B14F-4D97-AF65-F5344CB8AC3E}">
        <p14:creationId xmlns:p14="http://schemas.microsoft.com/office/powerpoint/2010/main" val="189065426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854450"/>
          </a:xfrm>
        </p:spPr>
        <p:txBody>
          <a:bodyPr rtlCol="0"/>
          <a:lstStyle/>
          <a:p>
            <a:pPr rtl="0"/>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Como você aprendeu anteriormente neste módulo, consultas de banco de dados demoradas e complexas geralmente criam gargalos em aplicações. </a:t>
            </a:r>
          </a:p>
          <a:p>
            <a:pPr rtl="0"/>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a:t>
            </a:r>
          </a:p>
          <a:p>
            <a:pPr rtl="0"/>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Você deve considerar o armazenamento de bancos de dados em cache quando:</a:t>
            </a:r>
          </a:p>
          <a:p>
            <a:pPr rtl="0"/>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a:t>
            </a:r>
          </a:p>
          <a:p>
            <a:pPr marL="171450" lvl="0" indent="-171450" rtl="0">
              <a:buFont typeface="Arial" panose="020B0604020202020204" pitchFamily="34" charset="0"/>
              <a:buChar char="•"/>
            </a:pP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Estiver preocupado com os tempos de resposta para o cliente Quiser acelerar cargas de trabalho sensíveis à latência. O armazenamento em cache pode ajudar a aumentar a taxa de transferência e reduzir a latência de recuperação de dados, melhorando a performance da sua aplicação.</a:t>
            </a:r>
          </a:p>
          <a:p>
            <a:pPr marL="171450" lvl="0" indent="-171450" rtl="0">
              <a:buFont typeface="Arial" panose="020B0604020202020204" pitchFamily="34" charset="0"/>
              <a:buChar char="•"/>
            </a:pPr>
            <a:endParaRPr lang="en-US"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marL="171450" lvl="0" indent="-171450" rtl="0">
              <a:buFont typeface="Arial" panose="020B0604020202020204" pitchFamily="34" charset="0"/>
              <a:buChar char="•"/>
            </a:pP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Tiver um alto volume de solicitações inundando seu banco de dados. Caso tenha uma grande quantidade de tráfego, você não terá a taxa de transferência necessária para essa carga de trabalho. Colocar uma camada de cache ao lado do seu banco de dados pode aumentar a taxa de transferência e ajudar a ter uma performance melhor.</a:t>
            </a:r>
          </a:p>
          <a:p>
            <a:pPr marL="171450" lvl="0" indent="-171450" rtl="0">
              <a:buFont typeface="Arial" panose="020B0604020202020204" pitchFamily="34" charset="0"/>
              <a:buChar char="•"/>
            </a:pPr>
            <a:endParaRPr lang="en-US"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marL="171450" lvl="0" indent="-171450" rtl="0">
              <a:buFont typeface="Arial" panose="020B0604020202020204" pitchFamily="34" charset="0"/>
              <a:buChar char="•"/>
            </a:pP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Quiser reduzir custos de banco de dados. Seja para dados distribuídos em um banco de dados </a:t>
            </a:r>
            <a:r>
              <a:rPr lang="pt-BR" sz="1100" kern="1200" dirty="0" err="1">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NoSQL</a:t>
            </a: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baseado em disco ou dimensionados verticalmente em um banco de dados relacional, o dimensionamento para um alto número de leituras pode ser caro. Podem ser necessárias várias réplicas de leitura do banco de dados para corresponder ao que um único nó de cache de memória pode fornecer em termos de solicitações por segundo.</a:t>
            </a:r>
          </a:p>
          <a:p>
            <a:pPr lvl="0" rtl="0"/>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a:t>
            </a:r>
          </a:p>
          <a:p>
            <a:pPr rtl="0"/>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Um cache de banco de dados complementa seu banco de dados principal removendo a pressão desnecessária sobre ele. Isso normalmente acontece na forma de dados de leitura acessados com frequência. O cache em si pode estar em várias áreas, incluindo seu banco de dados, aplicação ou como uma camada autônoma.</a:t>
            </a:r>
          </a:p>
        </p:txBody>
      </p:sp>
    </p:spTree>
    <p:extLst>
      <p:ext uri="{BB962C8B-B14F-4D97-AF65-F5344CB8AC3E}">
        <p14:creationId xmlns:p14="http://schemas.microsoft.com/office/powerpoint/2010/main" val="98198047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sz="1100" kern="120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Considere uma versão simplificada da arquitetura para uma aplicação de jogo online, em que as informações de estado da sessão são armazenadas no DynamoDB. Em alguns casos, pode parecer que um tempo de resposta em escala de milissegundos não é rápido o suficiente para sua aplicação. O cache de banco de dados pode ajudar com esse problema.</a:t>
            </a:r>
          </a:p>
        </p:txBody>
      </p:sp>
    </p:spTree>
    <p:extLst>
      <p:ext uri="{BB962C8B-B14F-4D97-AF65-F5344CB8AC3E}">
        <p14:creationId xmlns:p14="http://schemas.microsoft.com/office/powerpoint/2010/main" val="92702679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4044951"/>
          </a:xfrm>
        </p:spPr>
        <p:txBody>
          <a:bodyPr rtlCol="0"/>
          <a:lstStyle/>
          <a:p>
            <a:pPr rtl="0"/>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O </a:t>
            </a:r>
            <a:r>
              <a:rPr lang="pt-BR" sz="1100" kern="1200" dirty="0" err="1">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Amazon</a:t>
            </a: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a:t>
            </a:r>
            <a:r>
              <a:rPr lang="pt-BR" sz="1100" kern="1200" dirty="0" err="1">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DynamoDB</a:t>
            </a: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a:t>
            </a:r>
            <a:r>
              <a:rPr lang="pt-BR" sz="1100" kern="1200" dirty="0" err="1">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Accelerator</a:t>
            </a: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(DAX) é um cache de memória totalmente gerenciado e altamente disponível para o </a:t>
            </a:r>
            <a:r>
              <a:rPr lang="pt-BR" sz="1100" kern="1200" dirty="0" err="1">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DynamoDB</a:t>
            </a: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Ele oferece uma performance até 10 vezes melhor, de milissegundos a microssegundos, mesmo a milhões de solicitações por segundo. O DAX faz todo o trabalho pesado necessário para adicionar aceleração na memória para suas tabelas do </a:t>
            </a:r>
            <a:r>
              <a:rPr lang="pt-BR" sz="1100" kern="1200" dirty="0" err="1">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DynamoDB</a:t>
            </a: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Não é necessário gerenciar a invalidação de cache, a população de dados ou o gerenciamento de cluster. </a:t>
            </a:r>
          </a:p>
          <a:p>
            <a:pPr rtl="0"/>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a:t>
            </a:r>
          </a:p>
          <a:p>
            <a:pPr rtl="0"/>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O DAX oferece os seguintes benefícios:</a:t>
            </a:r>
          </a:p>
          <a:p>
            <a:pPr rtl="0"/>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a:t>
            </a:r>
          </a:p>
          <a:p>
            <a:pPr marL="171450" lvl="0" indent="-171450" rtl="0">
              <a:buFont typeface="Arial" panose="020B0604020202020204" pitchFamily="34" charset="0"/>
              <a:buChar char="•"/>
            </a:pPr>
            <a:r>
              <a:rPr lang="pt-BR" sz="1100" b="1"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Performance extrema</a:t>
            </a: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o </a:t>
            </a:r>
            <a:r>
              <a:rPr lang="pt-BR" sz="1100" kern="1200" dirty="0" err="1">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DynamoDB</a:t>
            </a: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oferece latência consistente com milissegundos de um dígito. Quando o </a:t>
            </a:r>
            <a:r>
              <a:rPr lang="pt-BR" sz="1100" kern="1200" dirty="0" err="1">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DynamoDB</a:t>
            </a: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e o DAX são usados juntos, é possível alcançar tempos de resposta de microssegundos para milhões de solicitações por segundo para cargas de trabalho com muita leitura. </a:t>
            </a:r>
          </a:p>
          <a:p>
            <a:pPr marL="171450" lvl="0" indent="-171450" rtl="0">
              <a:buFont typeface="Arial" panose="020B0604020202020204" pitchFamily="34" charset="0"/>
              <a:buChar char="•"/>
            </a:pPr>
            <a:r>
              <a:rPr lang="pt-BR" sz="1100" b="1"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Altamente escalável</a:t>
            </a: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o DAX tem dimensionamento sob demanda. Você pode começar com um cluster DAX de três nós e aumentar a capacidade conforme necessário, até um cluster de 10 nós.</a:t>
            </a:r>
          </a:p>
          <a:p>
            <a:pPr marL="171450" lvl="0" indent="-171450" rtl="0">
              <a:buFont typeface="Arial" panose="020B0604020202020204" pitchFamily="34" charset="0"/>
              <a:buChar char="•"/>
            </a:pPr>
            <a:r>
              <a:rPr lang="pt-BR" sz="1100" b="1"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Totalmente gerenciado</a:t>
            </a: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como o </a:t>
            </a:r>
            <a:r>
              <a:rPr lang="pt-BR" sz="1100" kern="1200" dirty="0" err="1">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DynamoDB</a:t>
            </a: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o DAX é totalmente gerenciado. O DAX cuida das tarefas de gerenciamento, incluindo provisionamento, instalação e configuração, aplicação de patches de software e replicação de dados em nós durante as operações de dimensionamento. O DAX automatiza tarefas administrativas, como detecção de falhas, recuperação de falhas e aplicação de patches de software.</a:t>
            </a:r>
          </a:p>
          <a:p>
            <a:pPr marL="171450" lvl="0" indent="-171450" rtl="0">
              <a:buFont typeface="Arial" panose="020B0604020202020204" pitchFamily="34" charset="0"/>
              <a:buChar char="•"/>
            </a:pPr>
            <a:r>
              <a:rPr lang="pt-BR" sz="1100" b="1"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Integrado com o </a:t>
            </a:r>
            <a:r>
              <a:rPr lang="pt-BR" sz="1100" b="1" kern="1200" dirty="0" err="1">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DynamoDB</a:t>
            </a: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o DAX é compatível com API com </a:t>
            </a:r>
            <a:r>
              <a:rPr lang="pt-BR" sz="1100" kern="1200" dirty="0" err="1">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DynamoDB</a:t>
            </a: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e não é necessário fazer alterações funcionais no código da aplicação. Provisione um cluster DAX e use o SDK do cliente DAX para apontar chamadas de API do </a:t>
            </a:r>
            <a:r>
              <a:rPr lang="pt-BR" sz="1100" kern="1200" dirty="0" err="1">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DynamoDB</a:t>
            </a: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existentes para o cluster DAX. O DAX lida com o resto. </a:t>
            </a:r>
          </a:p>
          <a:p>
            <a:pPr marL="171450" lvl="0" indent="-171450" rtl="0">
              <a:buFont typeface="Arial" panose="020B0604020202020204" pitchFamily="34" charset="0"/>
              <a:buChar char="•"/>
            </a:pPr>
            <a:r>
              <a:rPr lang="pt-BR" sz="1100" b="1"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Flexível</a:t>
            </a: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você pode provisionar um cluster DAX para várias tabelas do </a:t>
            </a:r>
            <a:r>
              <a:rPr lang="pt-BR" sz="1100" kern="1200" dirty="0" err="1">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DynamoDB</a:t>
            </a: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vários clusters DAX para uma única tabela do </a:t>
            </a:r>
            <a:r>
              <a:rPr lang="pt-BR" sz="1100" kern="1200" dirty="0" err="1">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DynamoDB</a:t>
            </a: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ou uma combinação de ambos.</a:t>
            </a:r>
          </a:p>
          <a:p>
            <a:pPr marL="171450" lvl="0" indent="-171450" rtl="0">
              <a:buFont typeface="Arial" panose="020B0604020202020204" pitchFamily="34" charset="0"/>
              <a:buChar char="•"/>
            </a:pPr>
            <a:r>
              <a:rPr lang="pt-BR" sz="1100" b="1"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Seguro</a:t>
            </a: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o DAX integra-se totalmente aos serviços da AWS para aumentar a segurança. Você pode usar o AWS </a:t>
            </a:r>
            <a:r>
              <a:rPr lang="pt-BR" sz="1100" kern="1200" dirty="0" err="1">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Identity</a:t>
            </a: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a:t>
            </a:r>
            <a:r>
              <a:rPr lang="pt-BR" sz="1100" kern="1200" dirty="0" err="1">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and</a:t>
            </a: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Access Management (IAM) para atribuir credenciais exclusivas de acesso para cada usuário e controlar o acesso de cada um deles a serviços e recursos. O </a:t>
            </a:r>
            <a:r>
              <a:rPr lang="pt-BR" sz="1100" kern="1200" dirty="0" err="1">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Amazon</a:t>
            </a: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a:t>
            </a:r>
            <a:r>
              <a:rPr lang="pt-BR" sz="1100" kern="1200" dirty="0" err="1">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CloudWatch</a:t>
            </a: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permite que você obtenha visibilidade integral do sistema sobre a utilização de recursos, performance de aplicações e a integridade operacional. A integração com o AWS </a:t>
            </a:r>
            <a:r>
              <a:rPr lang="pt-BR" sz="1100" kern="1200" dirty="0" err="1">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CloudTrail</a:t>
            </a: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permite facilmente que você registre e faça a auditoria das alterações na configuração do cluster. O DAX apoia a </a:t>
            </a:r>
            <a:r>
              <a:rPr lang="pt-BR" sz="1100" kern="1200" dirty="0" err="1">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Amazon</a:t>
            </a: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Virtual Private </a:t>
            </a:r>
            <a:r>
              <a:rPr lang="pt-BR" sz="1100" kern="1200" dirty="0" err="1">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Cloud</a:t>
            </a: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(VPC) para oferecer acesso fácil e seguro por meio de aplicações existentes. A marcação com </a:t>
            </a:r>
            <a:r>
              <a:rPr lang="pt-BR" sz="1100" kern="1200" dirty="0" err="1">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tags</a:t>
            </a: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dá mais visibilidade para ajudar você a gerenciar os clusters do DAX.</a:t>
            </a:r>
          </a:p>
          <a:p>
            <a:pPr lvl="0" rtl="0"/>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a:t>
            </a:r>
          </a:p>
          <a:p>
            <a:pPr rtl="0"/>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A recuperação de dados armazenados em cache reduz a carga de leitura nas tabelas existentes do </a:t>
            </a:r>
            <a:r>
              <a:rPr lang="pt-BR" sz="1100" kern="1200" dirty="0" err="1">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DynamoDB</a:t>
            </a: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Como resultado, isso pode reduzir a capacidade de leitura provisionada e diminuir os custos gerais operacionais.</a:t>
            </a:r>
          </a:p>
          <a:p>
            <a:pPr rtl="0"/>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a:t>
            </a:r>
          </a:p>
          <a:p>
            <a:pPr rtl="0"/>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Para obter mais informações sobre o DAX, consulte esta </a:t>
            </a:r>
            <a:r>
              <a:rPr lang="pt-BR" sz="1100" u="sng"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hlinkClick r:id="rId3"/>
              </a:rPr>
              <a:t>publicação no blog do banco de dados da AWS</a:t>
            </a: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a:t>
            </a:r>
          </a:p>
        </p:txBody>
      </p:sp>
    </p:spTree>
    <p:extLst>
      <p:ext uri="{BB962C8B-B14F-4D97-AF65-F5344CB8AC3E}">
        <p14:creationId xmlns:p14="http://schemas.microsoft.com/office/powerpoint/2010/main" val="341856265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sz="1100" kern="120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No exemplo do jogo, a aceleração obtida ao adicionar o DAX à arquitetura vem sem a necessidade de fazer grandes alterações no código do jogo. Isso simplifica a implantação na sua arquitetura. A única coisa que você precisa fazer é reinicializar seu cliente do DynamoDB com um novo endpoint que aponte para o DAX. Não é necessário alterar o restante do código. O DAX lida com a invalidação de cache e a população de dados sem sua intervenção. Esse cache pode ajudar a acelerar a capacidade de resposta quando você executar eventos que possam causar um pico no número de jogadores. Um exemplo de evento desse tipo é uma oferta de conteúdo para download (DLC) sazonal ou uma nova versão de patch.</a:t>
            </a:r>
          </a:p>
        </p:txBody>
      </p:sp>
    </p:spTree>
    <p:extLst>
      <p:ext uri="{BB962C8B-B14F-4D97-AF65-F5344CB8AC3E}">
        <p14:creationId xmlns:p14="http://schemas.microsoft.com/office/powerpoint/2010/main" val="194150778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4097992"/>
          </a:xfrm>
        </p:spPr>
        <p:txBody>
          <a:bodyPr rtlCol="0"/>
          <a:lstStyle/>
          <a:p>
            <a:pPr rtl="0"/>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O DAX é um cache transparente. Outra maneira de implementar um cache de banco de dados é usando um cache remoto ou secundário. Um cache secundário não está diretamente conectado ao banco de dados; ele é usado em concomitância ao banco de dados. Os caches secundários geralmente são criados em armazenamentos NoSQL de valor chave, como Redis ou Memcached. Eles fornecem centenas de milhares de solicitações, até um milhão de solicitações por segundo por nó de cache. </a:t>
            </a:r>
          </a:p>
          <a:p>
            <a:pPr rtl="0"/>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a:t>
            </a:r>
          </a:p>
          <a:p>
            <a:pPr rtl="0"/>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Caches secundários costumam ser usados para cargas de trabalho com muita leitura. Eles funcionam da seguinte forma:</a:t>
            </a:r>
          </a:p>
          <a:p>
            <a:pPr rtl="0"/>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a:t>
            </a:r>
          </a:p>
          <a:p>
            <a:pPr marL="228600" lvl="0" indent="-228600" rtl="0">
              <a:buFont typeface="+mj-lt"/>
              <a:buAutoNum type="arabicPeriod"/>
            </a:pP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Para um determinado par chave-valor, uma aplicação primeiro tenta ler os dados do cache. Se o cache contiver os dados (chamados de </a:t>
            </a:r>
            <a:r>
              <a:rPr lang="pt-BR" sz="1100" i="1"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Dados em cache</a:t>
            </a: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o valor será retornado.</a:t>
            </a:r>
          </a:p>
          <a:p>
            <a:pPr marL="228600" lvl="0" indent="-228600" rtl="0">
              <a:buFont typeface="+mj-lt"/>
              <a:buAutoNum type="arabicPeriod"/>
            </a:pP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Se o par chave-valor pretendido não for encontrado no cache (chamado de </a:t>
            </a:r>
            <a:r>
              <a:rPr lang="pt-BR" sz="1100" i="1"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ausência no cache</a:t>
            </a: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a aplicação busca os dados no banco de dados subjacente.</a:t>
            </a:r>
          </a:p>
          <a:p>
            <a:pPr marL="228600" lvl="0" indent="-228600" rtl="0">
              <a:buFont typeface="+mj-lt"/>
              <a:buAutoNum type="arabicPeriod"/>
            </a:pP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É importante que os dados estejam presentes quando a aplicação precisar deles novamente. Como medida de garantia, o par chave-valor obtido do banco de dados é gravado no cache.</a:t>
            </a:r>
          </a:p>
        </p:txBody>
      </p:sp>
    </p:spTree>
    <p:extLst>
      <p:ext uri="{BB962C8B-B14F-4D97-AF65-F5344CB8AC3E}">
        <p14:creationId xmlns:p14="http://schemas.microsoft.com/office/powerpoint/2010/main" val="181870827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1754326"/>
          </a:xfrm>
        </p:spPr>
        <p:txBody>
          <a:bodyPr rtlCol="0"/>
          <a:lstStyle/>
          <a:p>
            <a:pPr rtl="0"/>
            <a:r>
              <a:rPr lang="pt-BR" sz="1100" kern="120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O Amazon ElastiCache é um armazenamento secundário que funciona como armazenamento de dados em memória para dar suporte às aplicações mais exigentes do mercado, que exigem tempos de resposta abaixo de 1 milissegundo. Com o ElastiCache, não é mais necessário executar tarefas de gerenciamento, como provisionamento de hardware, patching de software, configuração, monitoramento, recuperação de falhas e backups. O ElastiCache monitora continuamente os clusters para manter as cargas de trabalho em operação, o que permite que você se concentre no desenvolvimento das aplicações. O Amazon ElastiCache pode ser dimensionado para atender às demandas flutuantes das aplicações. A escalabilidade de gravação e memória é suportada com fragmentação. As réplicas oferecem escalabilidade de leitura. O Amazon ElastiCache oferece suporte a dois bancos de dados na memória de código aberto: Redis e Memcached. </a:t>
            </a: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114141413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3105720"/>
          </a:xfrm>
        </p:spPr>
        <p:txBody>
          <a:bodyPr rtlCol="0"/>
          <a:lstStyle/>
          <a:p>
            <a:pPr rtl="0"/>
            <a:r>
              <a:rPr lang="pt-BR" sz="1100" kern="120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O ElastiCache for Memcached pode dimensionar até 20 nós por cluster. Em contraste, o ElastiCache for Redis pode dimensionar até 250 nós para aumentar a performance do acesso a dados. O ElastiCache é compatível com a Amazon VPC, permitindo que você isole seu cluster para os intervalos de IP escolhidos para os nós. </a:t>
            </a:r>
          </a:p>
          <a:p>
            <a:pPr rtl="0"/>
            <a:r>
              <a:rPr lang="pt-BR" sz="1100" kern="120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a:t>
            </a:r>
          </a:p>
          <a:p>
            <a:pPr rtl="0"/>
            <a:r>
              <a:rPr lang="pt-BR" sz="1100" kern="120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O ElastiCache é executado na mesma infraestrutura altamente confiável usada por outros serviços da AWS. O ElastiCache for Redis proporciona alta disponibilidade por meio de implantações Multi-AZ com failover automático. Para cargas de trabalho do Memcached, os dados são particionados em todos os nós do cluster. Assim, você pode dimensionar para lidar melhor com mais dados quando a demanda crescer. </a:t>
            </a:r>
          </a:p>
        </p:txBody>
      </p:sp>
    </p:spTree>
    <p:extLst>
      <p:ext uri="{BB962C8B-B14F-4D97-AF65-F5344CB8AC3E}">
        <p14:creationId xmlns:p14="http://schemas.microsoft.com/office/powerpoint/2010/main" val="160594764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917950"/>
          </a:xfrm>
        </p:spPr>
        <p:txBody>
          <a:bodyPr rtlCol="0"/>
          <a:lstStyle/>
          <a:p>
            <a:pPr rtl="0"/>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Os mecanismos </a:t>
            </a:r>
            <a:r>
              <a:rPr lang="pt-BR" sz="1100" kern="1200" dirty="0" err="1">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Memcached</a:t>
            </a: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e Redis são caches simples que podem ser usados para descarregar a carga do banco de dados. Cada motor oferece certas vantagens. Esta tabela compara alguns recursos principais entre </a:t>
            </a:r>
            <a:r>
              <a:rPr lang="pt-BR" sz="1100" kern="1200" dirty="0" err="1">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Memcached</a:t>
            </a: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e Redis.</a:t>
            </a:r>
          </a:p>
          <a:p>
            <a:pPr rtl="0"/>
            <a:endParaRPr lang="en-US"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marL="171450" lvl="0" indent="-171450" rtl="0">
              <a:buFont typeface="Arial" panose="020B0604020202020204" pitchFamily="34" charset="0"/>
              <a:buChar char="•"/>
            </a:pPr>
            <a:r>
              <a:rPr lang="pt-BR" sz="1100" b="1"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Latência de menos de 1 milissegundo</a:t>
            </a: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ambos os motores oferecem tempos de resposta menores que 1 milissegundo. Ao armazenar dados na memória, eles podem ler dados mais rapidamente do que bancos de dados baseados em disco.</a:t>
            </a:r>
            <a:r>
              <a:rPr lang="en-US"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a:r>
            <a:br>
              <a:rPr lang="en-US"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br>
            <a:endParaRPr lang="en-US"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marL="171450" lvl="0" indent="-171450" rtl="0">
              <a:buFont typeface="Arial" panose="020B0604020202020204" pitchFamily="34" charset="0"/>
              <a:buChar char="•"/>
            </a:pPr>
            <a:r>
              <a:rPr lang="pt-BR" sz="1100" b="1"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Capacidade de dimensionar horizontalmente</a:t>
            </a: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o </a:t>
            </a:r>
            <a:r>
              <a:rPr lang="pt-BR" sz="1100" kern="1200" dirty="0" err="1">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Memcached</a:t>
            </a: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permite aumentar e reduzir a escala, adicionando e removendo nós à medida que a demanda do sistema aumenta e diminui.</a:t>
            </a:r>
            <a:r>
              <a:rPr lang="en-US"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a:r>
            <a:br>
              <a:rPr lang="en-US"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br>
            <a:endParaRPr lang="en-US"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marL="171450" lvl="0" indent="-171450" rtl="0">
              <a:buFont typeface="Arial" panose="020B0604020202020204" pitchFamily="34" charset="0"/>
              <a:buChar char="•"/>
            </a:pPr>
            <a:r>
              <a:rPr lang="pt-BR" sz="1100" b="1"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Performance </a:t>
            </a:r>
            <a:r>
              <a:rPr lang="pt-BR" sz="1100" b="1" kern="1200" dirty="0" err="1" smtClean="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multithread</a:t>
            </a:r>
            <a:r>
              <a:rPr lang="pt-BR" sz="1100" kern="1200" dirty="0" smtClean="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a:t>
            </a: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como o </a:t>
            </a:r>
            <a:r>
              <a:rPr lang="pt-BR" sz="1100" kern="1200" dirty="0" err="1">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Memcached</a:t>
            </a: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é </a:t>
            </a:r>
            <a:r>
              <a:rPr lang="pt-BR" sz="1100" kern="1200" dirty="0" err="1">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multithread</a:t>
            </a: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ele pode usar vários núcleos de processamento, o que significa que você pode ampliar a capacidade computacional para lidar com mais operações.</a:t>
            </a:r>
            <a:r>
              <a:rPr lang="en-US"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a:r>
            <a:br>
              <a:rPr lang="en-US"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br>
            <a:endParaRPr lang="en-US"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marL="171450" lvl="0" indent="-171450" rtl="0">
              <a:buFont typeface="Arial" panose="020B0604020202020204" pitchFamily="34" charset="0"/>
              <a:buChar char="•"/>
            </a:pPr>
            <a:r>
              <a:rPr lang="pt-BR" sz="1100" b="1"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Estruturas avançadas de dados</a:t>
            </a: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o Redis suporta tipos de dados complexos, como </a:t>
            </a:r>
            <a:r>
              <a:rPr lang="pt-BR" sz="1100" kern="1200" dirty="0" err="1">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strings</a:t>
            </a: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a:t>
            </a:r>
            <a:r>
              <a:rPr lang="pt-BR" sz="1100" kern="1200" dirty="0" err="1">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hashes</a:t>
            </a: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listas, conjuntos, conjuntos classificados e bitmaps. </a:t>
            </a:r>
            <a:r>
              <a:rPr lang="en-US"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a:r>
            <a:br>
              <a:rPr lang="en-US"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br>
            <a:endParaRPr lang="en-US"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marL="171450" lvl="0" indent="-171450" rtl="0">
              <a:buFont typeface="Arial" panose="020B0604020202020204" pitchFamily="34" charset="0"/>
              <a:buChar char="•"/>
            </a:pPr>
            <a:r>
              <a:rPr lang="pt-BR" sz="1100" b="1"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Classificação de conjuntos de dados</a:t>
            </a: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você pode usar o Redis para classificar conjuntos de dados na memória. Por exemplo, você pode usar conjuntos classificados do Redis para implementar um ranking de jogadores.</a:t>
            </a:r>
            <a:r>
              <a:rPr lang="en-US"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a:r>
            <a:br>
              <a:rPr lang="en-US"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br>
            <a:endParaRPr lang="en-US"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marL="171450" lvl="0" indent="-171450" rtl="0">
              <a:buFont typeface="Arial" panose="020B0604020202020204" pitchFamily="34" charset="0"/>
              <a:buChar char="•"/>
            </a:pPr>
            <a:r>
              <a:rPr lang="pt-BR" sz="1100" b="1"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Publicar/assinar mensagens</a:t>
            </a: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o Redis é compatível com mensagens de publicação/assinatura com correspondência de padrões, que você pode usar para salas de bate-papo de alta performance, </a:t>
            </a:r>
            <a:r>
              <a:rPr lang="pt-BR" sz="1100" kern="1200" dirty="0" err="1">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streams</a:t>
            </a: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de comentários em tempo real, </a:t>
            </a:r>
            <a:r>
              <a:rPr lang="pt-BR" sz="1100" kern="1200" dirty="0" err="1">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feeds</a:t>
            </a: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de mídia social e intercomunicação entre servidores.</a:t>
            </a:r>
            <a:r>
              <a:rPr lang="en-US"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a:r>
            <a:br>
              <a:rPr lang="en-US"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br>
            <a:endParaRPr lang="en-US"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marL="171450" lvl="0" indent="-171450" rtl="0">
              <a:buFont typeface="Arial" panose="020B0604020202020204" pitchFamily="34" charset="0"/>
              <a:buChar char="•"/>
            </a:pPr>
            <a:r>
              <a:rPr lang="pt-BR" sz="1100" b="1"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Implantações </a:t>
            </a:r>
            <a:r>
              <a:rPr lang="pt-BR" sz="1100" b="1" kern="1200" dirty="0" err="1">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Multi-AZ</a:t>
            </a:r>
            <a:r>
              <a:rPr lang="pt-BR" sz="1100" b="1"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com </a:t>
            </a:r>
            <a:r>
              <a:rPr lang="pt-BR" sz="1100" b="1" kern="1200" dirty="0" err="1">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failover</a:t>
            </a:r>
            <a:r>
              <a:rPr lang="pt-BR" sz="1100" b="1"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automático</a:t>
            </a: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o </a:t>
            </a:r>
            <a:r>
              <a:rPr lang="pt-BR" sz="1100" kern="1200" dirty="0" err="1">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ElastiCache</a:t>
            </a: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for Redis fornece alta disponibilidade por meio de implantações </a:t>
            </a:r>
            <a:r>
              <a:rPr lang="pt-BR" sz="1100" kern="1200" dirty="0" err="1">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Multi-AZ</a:t>
            </a: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com </a:t>
            </a:r>
            <a:r>
              <a:rPr lang="pt-BR" sz="1100" kern="1200" dirty="0" err="1">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failover</a:t>
            </a: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automático, caso o nó principal falhe.</a:t>
            </a:r>
            <a:r>
              <a:rPr lang="en-US"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a:r>
            <a:br>
              <a:rPr lang="en-US"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br>
            <a:endParaRPr lang="en-US"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marL="171450" lvl="0" indent="-171450" rtl="0">
              <a:buFont typeface="Arial" panose="020B0604020202020204" pitchFamily="34" charset="0"/>
              <a:buChar char="•"/>
            </a:pPr>
            <a:r>
              <a:rPr lang="pt-BR" sz="1100" b="1"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Persistência</a:t>
            </a: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o Redis permite que você torne o armazenamento de chaves persistente. Por outro lado, o mecanismo </a:t>
            </a:r>
            <a:r>
              <a:rPr lang="pt-BR" sz="1100" kern="1200" dirty="0" err="1">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Memcached</a:t>
            </a: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não é compatível com persistência. Por exemplo, talvez um nó falhe e seja substituído por um novo nó vazio, ou você encerre um nó ou reduza outro. Nesse caso, você perde os dados armazenados na memória cache. </a:t>
            </a: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33140571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Um </a:t>
            </a:r>
            <a:r>
              <a:rPr lang="pt-BR" i="1"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nó </a:t>
            </a:r>
            <a:r>
              <a:rPr lang="pt-BR" i="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de</a:t>
            </a:r>
            <a:r>
              <a:rPr lang="pt-BR" i="1"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a:t>
            </a:r>
            <a:r>
              <a:rPr lang="pt-BR"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cache é o menor componente de uma implantação do </a:t>
            </a:r>
            <a:r>
              <a:rPr lang="pt-BR" kern="1200" dirty="0" err="1">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ElastiCache</a:t>
            </a:r>
            <a:r>
              <a:rPr lang="pt-BR"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a:t>
            </a:r>
            <a:r>
              <a:rPr lang="pt-BR" dirty="0">
                <a:latin typeface="Amazon Ember" panose="020B0603020204020204" pitchFamily="34" charset="0"/>
                <a:ea typeface="Amazon Ember" panose="020B0603020204020204" pitchFamily="34" charset="0"/>
                <a:cs typeface="Amazon Ember" panose="020B0603020204020204" pitchFamily="34" charset="0"/>
              </a:rPr>
              <a:t>Trata-se de um bloco de tamanho fixo de RAM associada à rede e segura. Cada nó executa o mecanismo que foi escolhido quando o cluster ou grupo de replicação foi criado ou modificado pela última vez. Cada nó tem seu próprio nome DNS e porta. </a:t>
            </a:r>
            <a:r>
              <a:rPr lang="pt-BR"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Ele pode existir isoladamente de outros nós, ou agrupado a outros nós, o que também é conhecido como um </a:t>
            </a:r>
            <a:r>
              <a:rPr lang="pt-BR" i="1"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cluster</a:t>
            </a:r>
            <a:r>
              <a:rPr lang="pt-BR"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a:t>
            </a:r>
          </a:p>
        </p:txBody>
      </p:sp>
    </p:spTree>
    <p:extLst>
      <p:ext uri="{BB962C8B-B14F-4D97-AF65-F5344CB8AC3E}">
        <p14:creationId xmlns:p14="http://schemas.microsoft.com/office/powerpoint/2010/main" val="372581586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8"/>
            <a:ext cx="5486400" cy="3989071"/>
          </a:xfrm>
        </p:spPr>
        <p:txBody>
          <a:bodyPr rtlCol="0"/>
          <a:lstStyle/>
          <a:p>
            <a:pPr rtl="0"/>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Você pode usar duas estratégias de cache com o ElastiCache. </a:t>
            </a:r>
          </a:p>
          <a:p>
            <a:pPr rtl="0"/>
            <a:endParaRPr lang="en-US"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rtl="0"/>
            <a:r>
              <a:rPr lang="pt-BR" dirty="0">
                <a:latin typeface="Amazon Ember" panose="020B0603020204020204" pitchFamily="34" charset="0"/>
                <a:ea typeface="Amazon Ember" panose="020B0603020204020204" pitchFamily="34" charset="0"/>
                <a:cs typeface="Amazon Ember" panose="020B0603020204020204" pitchFamily="34" charset="0"/>
              </a:rPr>
              <a:t>A primeira estratégia,</a:t>
            </a:r>
            <a:r>
              <a:rPr lang="pt-BR" i="1" dirty="0">
                <a:latin typeface="Amazon Ember" panose="020B0603020204020204" pitchFamily="34" charset="0"/>
                <a:ea typeface="Amazon Ember" panose="020B0603020204020204" pitchFamily="34" charset="0"/>
                <a:cs typeface="Amazon Ember" panose="020B0603020204020204" pitchFamily="34" charset="0"/>
              </a:rPr>
              <a:t> c</a:t>
            </a:r>
            <a:r>
              <a:rPr lang="pt-BR" sz="1100" i="1"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arregamento por demanda</a:t>
            </a: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é uma estratégia de cache que carrega dados no cache apenas quando necessário. Sempre que sua aplicação solicitar dados, ela primeiro faz a solicitação ao cache do ElastiCache. Se os dados existirem no cache e forem atuais (dados em cache), haverá um acerto e o ElastiCache retornará os dados para a aplicação. Se não (no caso de ausência no cache), a aplicação solicita os dados do armazenamento de dados, que os retorna para a aplicação. A aplicação então grava os dados recebidos no cache para que possam ser recuperados mais rapidamente da próxima vez em que forem solicitados. </a:t>
            </a:r>
          </a:p>
          <a:p>
            <a:pPr rtl="0"/>
            <a:endParaRPr lang="en-US"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rtl="0"/>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Use o carregamento por demanda quando tiver dados que serão lidos com frequência, mas gravados com pouca frequência. Por exemplo, em uma aplicação móvel ou Web típica, o perfil de um usuário raramente muda, mas é acessado em toda a aplicação. As pessoas atualizam seus perfis apenas algumas vezes por ano. No entanto, o perfil pode ser acessado dezenas ou centenas de vezes por dia, dependendo do usuário.</a:t>
            </a:r>
          </a:p>
          <a:p>
            <a:pPr rtl="0"/>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a:t>
            </a:r>
          </a:p>
          <a:p>
            <a:pPr rtl="0"/>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A vantagem do carregamento por demanda é que apenas os dados solicitados são armazenados em cache. Como a maioria dos dados nunca é solicitada, o carregamento por demanda evita preencher o cache com dados desnecessários. No entanto, uma ausência no cache resulta em uma penalidade. Cada ausência no cache resulta em três viagens, o que pode causar um atraso perceptível na obtenção de dados para a aplicação. Se os dados forem gravados no cache somente quando houver uma ausência no cache, os dados poderão ficar obsoletos. O carregamento por demanda não oferece atualizações para o cache quando os dados são alterados no banco de dados. </a:t>
            </a:r>
          </a:p>
        </p:txBody>
      </p:sp>
    </p:spTree>
    <p:extLst>
      <p:ext uri="{BB962C8B-B14F-4D97-AF65-F5344CB8AC3E}">
        <p14:creationId xmlns:p14="http://schemas.microsoft.com/office/powerpoint/2010/main" val="22885722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a:latin typeface="Amazon Ember" panose="020B0603020204020204" pitchFamily="34" charset="0"/>
                <a:ea typeface="Amazon Ember" panose="020B0603020204020204" pitchFamily="34" charset="0"/>
                <a:cs typeface="Amazon Ember" panose="020B0603020204020204" pitchFamily="34" charset="0"/>
              </a:rPr>
              <a:t>Neste módulo, você aprenderá a implementar o cache no seu ambiente de rede. Os componentes finais do diagrama de arquitetura (ou seja, Amazon ElastiCache e Amazon CloudFront) são introduzidos neste módulo e foram revelados. Este módulo também abordará o armazenamento de banco de dados em cache com o Amazon DynamoDB.</a:t>
            </a:r>
          </a:p>
        </p:txBody>
      </p:sp>
    </p:spTree>
    <p:extLst>
      <p:ext uri="{BB962C8B-B14F-4D97-AF65-F5344CB8AC3E}">
        <p14:creationId xmlns:p14="http://schemas.microsoft.com/office/powerpoint/2010/main" val="32264980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3637982"/>
          </a:xfrm>
        </p:spPr>
        <p:txBody>
          <a:bodyPr rtlCol="0"/>
          <a:lstStyle/>
          <a:p>
            <a:pPr rtl="0"/>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A </a:t>
            </a:r>
            <a:r>
              <a:rPr lang="pt-BR" sz="1100" i="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segunda estratégia de cache é a </a:t>
            </a:r>
            <a:r>
              <a:rPr lang="pt-BR" sz="1100" i="1" kern="1200" dirty="0" smtClean="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gravação </a:t>
            </a:r>
            <a:r>
              <a:rPr lang="pt-BR" sz="1100" i="1"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simultânea</a:t>
            </a: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Ela adiciona ou atualiza dados no cache quando são gravados no banco de dados. Use uma estratégia de armazenamento em cache com gravação simultânea quando tiver dados que devem ser atualizados em tempo real. Essa abordagem é proativa: você pode evitar ausências desnecessárias no cache quando tiver dados que você sabe que serão acessados. Um bom exemplo para essa situação é qualquer tipo de agregado, como um ranking com os 100 melhores jogos ou as 10 notícias mais populares, ou até mesmo recomendações. Como esses dados são normalmente atualizados por uma parte específica da aplicação ou código de trabalho em segundo plano, atualizar o cache também é simples.</a:t>
            </a:r>
          </a:p>
          <a:p>
            <a:pPr rtl="0"/>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a:t>
            </a:r>
          </a:p>
          <a:p>
            <a:pPr rtl="0"/>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A vantagem dessa abordagem é que ela aumenta a probabilidade de sua aplicação encontrar esse valor no cache quando procurar por ele. A desvantagem é que talvez você armazene dados desnecessários, portanto essa abordagem pode ter custos adicionais.</a:t>
            </a:r>
          </a:p>
          <a:p>
            <a:pPr rtl="0"/>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a:t>
            </a:r>
          </a:p>
          <a:p>
            <a:pPr rtl="0"/>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Na prática, ambas as abordagens são usadas em conjunto, por isso é importante você entender a frequência da mudança de dados e usar os </a:t>
            </a:r>
            <a:r>
              <a:rPr lang="pt-BR" sz="1100" kern="1200" dirty="0" err="1">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TTLs</a:t>
            </a: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apropriados.</a:t>
            </a:r>
          </a:p>
        </p:txBody>
      </p:sp>
    </p:spTree>
    <p:extLst>
      <p:ext uri="{BB962C8B-B14F-4D97-AF65-F5344CB8AC3E}">
        <p14:creationId xmlns:p14="http://schemas.microsoft.com/office/powerpoint/2010/main" val="26196871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sz="1100" kern="120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O carregamento por demanda permite dados obsoletos. A gravação simultânea garante que os dados estejam sempre atualizados, mas essa abordagem pode preencher o cache com dados desnecessários. </a:t>
            </a:r>
          </a:p>
          <a:p>
            <a:pPr rtl="0"/>
            <a:r>
              <a:rPr lang="pt-BR" sz="1100" kern="120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a:t>
            </a:r>
          </a:p>
          <a:p>
            <a:pPr rtl="0"/>
            <a:r>
              <a:rPr lang="pt-BR" sz="1100" kern="120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Ao adicionar um valor TTL a cada gravação, você aproveita as vantagens de cada estratégia e evita preencher o cache com dados. O TTL é um valor inteiro ou chave que especifica o número de segundos ou milissegundos, dependendo do mecanismo na memória, até que a chave expire. Quando uma aplicação tenta ler uma chave expirada, ela é tratada como se os dados não fossem encontrados no cache. Como resultado, o banco de dados é consultado e o cache é atualizado. Assim, os dados não se tornam tão obsoletos e os valores no cache são ocasionalmente atualizados do banco de dados.</a:t>
            </a:r>
          </a:p>
        </p:txBody>
      </p:sp>
    </p:spTree>
    <p:extLst>
      <p:ext uri="{BB962C8B-B14F-4D97-AF65-F5344CB8AC3E}">
        <p14:creationId xmlns:p14="http://schemas.microsoft.com/office/powerpoint/2010/main" val="412203484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7388" y="4448015"/>
            <a:ext cx="5483225" cy="4250216"/>
          </a:xfrm>
        </p:spPr>
        <p:txBody>
          <a:bodyPr rtlCol="0"/>
          <a:lstStyle/>
          <a:p>
            <a:pPr rtl="0"/>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Um cenário em que você pode querer usar o </a:t>
            </a:r>
            <a:r>
              <a:rPr lang="pt-BR" sz="1100" kern="1200" dirty="0" err="1">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Amazon</a:t>
            </a: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a:t>
            </a:r>
            <a:r>
              <a:rPr lang="pt-BR" sz="1100" kern="1200" dirty="0" err="1">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ElastiCache</a:t>
            </a: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é em uma arquitetura tradicional de hospedagem Web de três camadas. Nesse cenário, você quer executar uma aplicação Web pública enquanto ainda mantém servidores de </a:t>
            </a:r>
            <a:r>
              <a:rPr lang="pt-BR" sz="1100" kern="1200" dirty="0" err="1">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back-end</a:t>
            </a: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privados em uma </a:t>
            </a:r>
            <a:r>
              <a:rPr lang="pt-BR" sz="1100" kern="1200" dirty="0" err="1">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sub-rede</a:t>
            </a: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privada. Você pode criar uma </a:t>
            </a:r>
            <a:r>
              <a:rPr lang="pt-BR" sz="1100" kern="1200" dirty="0" err="1">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sub-rede</a:t>
            </a: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pública para seus servidores Web públicos com acesso à Internet. Ao mesmo tempo, você pode colocar sua infraestrutura de </a:t>
            </a:r>
            <a:r>
              <a:rPr lang="pt-BR" sz="1100" kern="1200" dirty="0" err="1">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back-end</a:t>
            </a: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em uma </a:t>
            </a:r>
            <a:r>
              <a:rPr lang="pt-BR" sz="1100" kern="1200" dirty="0" err="1">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sub-rede</a:t>
            </a: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privada sem acesso à Internet. A camada de banco de dados da infraestrutura de </a:t>
            </a:r>
            <a:r>
              <a:rPr lang="pt-BR" sz="1100" kern="1200" dirty="0" err="1">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back-end</a:t>
            </a: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pode incluir instâncias de banco de dados do </a:t>
            </a:r>
            <a:r>
              <a:rPr lang="pt-BR" sz="1100" kern="1200" dirty="0" err="1">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Amazon</a:t>
            </a: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a:t>
            </a:r>
            <a:r>
              <a:rPr lang="pt-BR" sz="1100" kern="1200" dirty="0" err="1">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Relational</a:t>
            </a: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a:t>
            </a:r>
            <a:r>
              <a:rPr lang="pt-BR" sz="1100" kern="1200" dirty="0" err="1">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Database</a:t>
            </a: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Service (</a:t>
            </a:r>
            <a:r>
              <a:rPr lang="pt-BR" sz="1100" kern="1200" dirty="0" err="1">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Amazon</a:t>
            </a: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RDS) e um cluster do </a:t>
            </a:r>
            <a:r>
              <a:rPr lang="pt-BR" sz="1100" kern="1200" dirty="0" err="1">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ElastiCache</a:t>
            </a: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que conta com a camada na memória.</a:t>
            </a:r>
          </a:p>
          <a:p>
            <a:pPr rtl="0"/>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a:t>
            </a:r>
          </a:p>
          <a:p>
            <a:pPr rtl="0"/>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Neste diagrama de arquitetura de hospedagem na Web:</a:t>
            </a:r>
          </a:p>
          <a:p>
            <a:pPr rtl="0"/>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a:t>
            </a:r>
          </a:p>
          <a:p>
            <a:pPr marL="171450" lvl="0" indent="-171450" rtl="0">
              <a:buFont typeface="Arial" panose="020B0604020202020204" pitchFamily="34" charset="0"/>
              <a:buChar char="•"/>
            </a:pPr>
            <a:r>
              <a:rPr lang="pt-BR" sz="1100" i="1"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O </a:t>
            </a:r>
            <a:r>
              <a:rPr lang="pt-BR" sz="1100" i="1" kern="1200" dirty="0" err="1">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Amazon</a:t>
            </a:r>
            <a:r>
              <a:rPr lang="pt-BR" sz="1100" i="1"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a:t>
            </a:r>
            <a:r>
              <a:rPr lang="pt-BR" sz="1100" i="1" kern="1200" dirty="0" err="1">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Route</a:t>
            </a:r>
            <a:r>
              <a:rPr lang="pt-BR" sz="1100" i="1"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53 </a:t>
            </a:r>
            <a:r>
              <a:rPr lang="pt-BR" sz="1100" i="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permite mapear o nome DNS do </a:t>
            </a:r>
            <a:r>
              <a:rPr lang="pt-BR" sz="1100" i="0" kern="1200" dirty="0" err="1">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apex</a:t>
            </a:r>
            <a:r>
              <a:rPr lang="pt-BR" sz="1100" i="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de zona</a:t>
            </a:r>
            <a:r>
              <a:rPr lang="pt-BR" sz="1100" i="1"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a:t>
            </a:r>
            <a:r>
              <a:rPr lang="pt-BR" sz="1100" i="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como</a:t>
            </a:r>
            <a:r>
              <a:rPr lang="pt-BR" sz="1100" i="1"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exemplo.com</a:t>
            </a: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para o nome DNS do </a:t>
            </a:r>
            <a:r>
              <a:rPr lang="pt-BR" sz="1100" kern="1200" dirty="0" err="1">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balanceador</a:t>
            </a: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de carga. </a:t>
            </a:r>
          </a:p>
          <a:p>
            <a:pPr marL="171450" lvl="0" indent="-171450" rtl="0">
              <a:buFont typeface="Arial" panose="020B0604020202020204" pitchFamily="34" charset="0"/>
              <a:buChar char="•"/>
            </a:pPr>
            <a:r>
              <a:rPr lang="pt-BR" sz="1100" i="1"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O</a:t>
            </a: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a:t>
            </a:r>
            <a:r>
              <a:rPr lang="pt-BR" sz="1100" i="1" kern="1200" dirty="0" err="1">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Amazon</a:t>
            </a:r>
            <a:r>
              <a:rPr lang="pt-BR" sz="1100" i="1"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a:t>
            </a:r>
            <a:r>
              <a:rPr lang="pt-BR" sz="1100" i="1" kern="1200" dirty="0" err="1">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CloudFront</a:t>
            </a:r>
            <a:r>
              <a:rPr lang="pt-BR" sz="1100" i="1"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a:t>
            </a: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fornece ponto de presença de cache para conteúdo de alto volume.</a:t>
            </a:r>
          </a:p>
          <a:p>
            <a:pPr marL="171450" lvl="0" indent="-171450" rtl="0">
              <a:buFont typeface="Arial" panose="020B0604020202020204" pitchFamily="34" charset="0"/>
              <a:buChar char="•"/>
            </a:pP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Um </a:t>
            </a:r>
            <a:r>
              <a:rPr lang="pt-BR" sz="1100" kern="1200" dirty="0" err="1">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balanceador</a:t>
            </a: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de carga espalha tráfego entre servidores Web em grupos de Auto </a:t>
            </a:r>
            <a:r>
              <a:rPr lang="pt-BR" sz="1100" kern="1200" dirty="0" err="1">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Scaling</a:t>
            </a: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na camada de apresentação.</a:t>
            </a:r>
          </a:p>
          <a:p>
            <a:pPr marL="171450" lvl="0" indent="-171450" rtl="0">
              <a:buFont typeface="Arial" panose="020B0604020202020204" pitchFamily="34" charset="0"/>
              <a:buChar char="•"/>
            </a:pP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Outro </a:t>
            </a:r>
            <a:r>
              <a:rPr lang="pt-BR" sz="1100" kern="1200" dirty="0" err="1">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balanceador</a:t>
            </a: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de carga espalha tráfego entre servidores de aplicações de </a:t>
            </a:r>
            <a:r>
              <a:rPr lang="pt-BR" sz="1100" kern="1200" dirty="0" err="1">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back-end</a:t>
            </a: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nos grupos de Auto </a:t>
            </a:r>
            <a:r>
              <a:rPr lang="pt-BR" sz="1100" kern="1200" dirty="0" err="1">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Scaling</a:t>
            </a: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que estão na camada da aplicação.</a:t>
            </a:r>
          </a:p>
          <a:p>
            <a:pPr marL="171450" lvl="0" indent="-171450" rtl="0">
              <a:buFont typeface="Arial" panose="020B0604020202020204" pitchFamily="34" charset="0"/>
              <a:buChar char="•"/>
            </a:pPr>
            <a:r>
              <a:rPr lang="pt-BR" sz="1100" i="1"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O</a:t>
            </a: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a:t>
            </a:r>
            <a:r>
              <a:rPr lang="pt-BR" sz="1100" i="1" kern="1200" dirty="0" err="1">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Amazon</a:t>
            </a: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a:t>
            </a:r>
            <a:r>
              <a:rPr lang="pt-BR" sz="1100" i="1" kern="1200" dirty="0" err="1">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ElastiCache</a:t>
            </a: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fornece um cache de dados na memória para a aplicação, o que remove a carga do nível de banco de dados.</a:t>
            </a:r>
          </a:p>
          <a:p>
            <a:pPr marL="171450" lvl="0" indent="-171450" rtl="0">
              <a:buFont typeface="Arial" panose="020B0604020202020204" pitchFamily="34" charset="0"/>
              <a:buChar char="•"/>
            </a:pP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157718857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a:latin typeface="Amazon Ember" panose="020B0603020204020204" pitchFamily="34" charset="0"/>
                <a:ea typeface="Amazon Ember" panose="020B0603020204020204" pitchFamily="34" charset="0"/>
                <a:cs typeface="Amazon Ember" panose="020B0603020204020204" pitchFamily="34" charset="0"/>
              </a:rPr>
              <a:t>Algumas das principais lições desta seção do módulo são: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000000"/>
              </a:solidFill>
              <a:latin typeface="Amazon Ember" panose="020B0603020204020204" pitchFamily="34" charset="0"/>
              <a:ea typeface="Amazon Ember" panose="020B0603020204020204" pitchFamily="34" charset="0"/>
              <a:cs typeface="Amazon Ember" panose="020B0603020204020204" pitchFamily="34" charset="0"/>
            </a:endParaRPr>
          </a:p>
          <a:p>
            <a:pPr marL="171450" indent="-171450" rtl="0">
              <a:buFont typeface="Arial" panose="020B0604020202020204" pitchFamily="34" charset="0"/>
              <a:buChar char="•"/>
            </a:pPr>
            <a:r>
              <a:rPr lang="pt-BR">
                <a:latin typeface="Amazon Ember" panose="020B0603020204020204" pitchFamily="34" charset="0"/>
                <a:ea typeface="Amazon Ember" panose="020B0603020204020204" pitchFamily="34" charset="0"/>
                <a:cs typeface="Amazon Ember" panose="020B0603020204020204" pitchFamily="34" charset="0"/>
              </a:rPr>
              <a:t>Um cache de banco de dados complementa seu banco de dados principal removendo a pressão desnecessária sobre ele. Isso normalmente acontece na forma de dados de leitura acessados com frequência</a:t>
            </a:r>
          </a:p>
          <a:p>
            <a:pPr marL="171450" indent="-171450" rtl="0">
              <a:buFont typeface="Arial" panose="020B0604020202020204" pitchFamily="34" charset="0"/>
              <a:buChar char="•"/>
            </a:pPr>
            <a:r>
              <a:rPr lang="pt-BR">
                <a:latin typeface="Amazon Ember" panose="020B0603020204020204" pitchFamily="34" charset="0"/>
                <a:ea typeface="Amazon Ember" panose="020B0603020204020204" pitchFamily="34" charset="0"/>
                <a:cs typeface="Amazon Ember" panose="020B0603020204020204" pitchFamily="34" charset="0"/>
              </a:rPr>
              <a:t>O DAX é um cache de memória totalmente gerenciado e altamente disponível para o DynamoDB que oferece uma performance até 10 vezes melhor, de milissegundos para microssegundos</a:t>
            </a:r>
          </a:p>
          <a:p>
            <a:pPr marL="171450" indent="-171450" rtl="0">
              <a:buFont typeface="Arial" panose="020B0604020202020204" pitchFamily="34" charset="0"/>
              <a:buChar char="•"/>
            </a:pPr>
            <a:r>
              <a:rPr lang="pt-BR">
                <a:latin typeface="Amazon Ember" panose="020B0603020204020204" pitchFamily="34" charset="0"/>
                <a:ea typeface="Amazon Ember" panose="020B0603020204020204" pitchFamily="34" charset="0"/>
                <a:cs typeface="Amazon Ember" panose="020B0603020204020204" pitchFamily="34" charset="0"/>
              </a:rPr>
              <a:t>O Amazon ElastiCache é um armazenamento secundário que funciona como armazenamento de dados em memória para dar suporte às aplicações mais exigentes, que exigem tempos de resposta abaixo de 1 milissegundo</a:t>
            </a:r>
          </a:p>
        </p:txBody>
      </p:sp>
    </p:spTree>
    <p:extLst>
      <p:ext uri="{BB962C8B-B14F-4D97-AF65-F5344CB8AC3E}">
        <p14:creationId xmlns:p14="http://schemas.microsoft.com/office/powerpoint/2010/main" val="250286610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a:latin typeface="Amazon Ember" panose="020B0603020204020204" pitchFamily="34" charset="0"/>
                <a:ea typeface="Amazon Ember" panose="020B0603020204020204" pitchFamily="34" charset="0"/>
                <a:cs typeface="Amazon Ember" panose="020B0603020204020204" pitchFamily="34" charset="0"/>
              </a:rPr>
              <a:t>Agora é hora de revisar o módulo e terminar com um teste de conhecimento e uma discussão sobre uma pergunta simulada de certificação.</a:t>
            </a:r>
          </a:p>
        </p:txBody>
      </p:sp>
    </p:spTree>
    <p:extLst>
      <p:ext uri="{BB962C8B-B14F-4D97-AF65-F5344CB8AC3E}">
        <p14:creationId xmlns:p14="http://schemas.microsoft.com/office/powerpoint/2010/main" val="22354085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sz="1100">
                <a:latin typeface="Amazon Ember" panose="020B0603020204020204" pitchFamily="34" charset="0"/>
                <a:ea typeface="Amazon Ember" panose="020B0603020204020204" pitchFamily="34" charset="0"/>
                <a:cs typeface="Amazon Ember" panose="020B0603020204020204" pitchFamily="34" charset="0"/>
              </a:rPr>
              <a:t>Em resumo, neste módulo você aprendeu a:</a:t>
            </a:r>
          </a:p>
          <a:p>
            <a:pPr rtl="0"/>
            <a:endParaRPr lang="en-US" sz="1100" dirty="0">
              <a:latin typeface="Amazon Ember" panose="020B0603020204020204" pitchFamily="34" charset="0"/>
              <a:ea typeface="Amazon Ember" panose="020B0603020204020204" pitchFamily="34" charset="0"/>
              <a:cs typeface="Amazon Ember" panose="020B0603020204020204" pitchFamily="34" charset="0"/>
            </a:endParaRPr>
          </a:p>
          <a:p>
            <a:pPr marL="171450" lvl="0" indent="-171450" rtl="0">
              <a:buFont typeface="Arial" panose="020B0604020202020204" pitchFamily="34" charset="0"/>
              <a:buChar char="•"/>
            </a:pPr>
            <a:r>
              <a:rPr lang="pt-BR" sz="1100">
                <a:latin typeface="Amazon Ember" panose="020B0603020204020204" pitchFamily="34" charset="0"/>
                <a:ea typeface="Amazon Ember" panose="020B0603020204020204" pitchFamily="34" charset="0"/>
                <a:cs typeface="Amazon Ember" panose="020B0603020204020204" pitchFamily="34" charset="0"/>
              </a:rPr>
              <a:t>Identificar como o conteúdo em cache pode melhorar a performance da aplicação e reduzir a latência</a:t>
            </a:r>
          </a:p>
          <a:p>
            <a:pPr marL="171450" lvl="0" indent="-171450" rtl="0">
              <a:buFont typeface="Arial" panose="020B0604020202020204" pitchFamily="34" charset="0"/>
              <a:buChar char="•"/>
            </a:pPr>
            <a:r>
              <a:rPr lang="pt-BR" sz="1100">
                <a:latin typeface="Amazon Ember" panose="020B0603020204020204" pitchFamily="34" charset="0"/>
                <a:ea typeface="Amazon Ember" panose="020B0603020204020204" pitchFamily="34" charset="0"/>
                <a:cs typeface="Amazon Ember" panose="020B0603020204020204" pitchFamily="34" charset="0"/>
              </a:rPr>
              <a:t>Criar arquiteturas que usam o Amazon CloudFront para armazenar conteúdo em cache</a:t>
            </a:r>
          </a:p>
          <a:p>
            <a:pPr marL="171450" lvl="0" indent="-171450" rtl="0">
              <a:buFont typeface="Arial" panose="020B0604020202020204" pitchFamily="34" charset="0"/>
              <a:buChar char="•"/>
            </a:pPr>
            <a:r>
              <a:rPr lang="pt-BR" sz="1100">
                <a:latin typeface="Amazon Ember" panose="020B0603020204020204" pitchFamily="34" charset="0"/>
                <a:ea typeface="Amazon Ember" panose="020B0603020204020204" pitchFamily="34" charset="0"/>
                <a:cs typeface="Amazon Ember" panose="020B0603020204020204" pitchFamily="34" charset="0"/>
              </a:rPr>
              <a:t>Identificar como projetar arquiteturas que usam pontos de presença para distribuição e proteção contra negação distribuída de serviço (DDoS)</a:t>
            </a:r>
          </a:p>
          <a:p>
            <a:pPr marL="171450" lvl="0" indent="-171450" rtl="0">
              <a:buFont typeface="Arial" panose="020B0604020202020204" pitchFamily="34" charset="0"/>
              <a:buChar char="•"/>
            </a:pPr>
            <a:r>
              <a:rPr lang="pt-BR" sz="1100">
                <a:latin typeface="Amazon Ember" panose="020B0603020204020204" pitchFamily="34" charset="0"/>
                <a:ea typeface="Amazon Ember" panose="020B0603020204020204" pitchFamily="34" charset="0"/>
                <a:cs typeface="Amazon Ember" panose="020B0603020204020204" pitchFamily="34" charset="0"/>
              </a:rPr>
              <a:t>Reconhecer como o gerenciamento de sessões se relaciona com o cache</a:t>
            </a:r>
          </a:p>
          <a:p>
            <a:pPr marL="171450" lvl="0" indent="-171450" rtl="0">
              <a:buFont typeface="Arial" panose="020B0604020202020204" pitchFamily="34" charset="0"/>
              <a:buChar char="•"/>
            </a:pPr>
            <a:r>
              <a:rPr lang="pt-BR" sz="1100">
                <a:latin typeface="Amazon Ember" panose="020B0603020204020204" pitchFamily="34" charset="0"/>
                <a:ea typeface="Amazon Ember" panose="020B0603020204020204" pitchFamily="34" charset="0"/>
                <a:cs typeface="Amazon Ember" panose="020B0603020204020204" pitchFamily="34" charset="0"/>
              </a:rPr>
              <a:t>Descrever como projetar arquiteturas que usam o Amazon ElastiCache</a:t>
            </a:r>
          </a:p>
        </p:txBody>
      </p:sp>
    </p:spTree>
    <p:extLst>
      <p:ext uri="{BB962C8B-B14F-4D97-AF65-F5344CB8AC3E}">
        <p14:creationId xmlns:p14="http://schemas.microsoft.com/office/powerpoint/2010/main" val="71854473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a:latin typeface="Amazon Ember" panose="020B0603020204020204" pitchFamily="34" charset="0"/>
                <a:ea typeface="Amazon Ember" panose="020B0603020204020204" pitchFamily="34" charset="0"/>
                <a:cs typeface="Amazon Ember" panose="020B0603020204020204" pitchFamily="34" charset="0"/>
              </a:rPr>
              <a:t>Está na hora de fazer o teste de conhecimento deste módulo.</a:t>
            </a:r>
          </a:p>
        </p:txBody>
      </p:sp>
    </p:spTree>
    <p:extLst>
      <p:ext uri="{BB962C8B-B14F-4D97-AF65-F5344CB8AC3E}">
        <p14:creationId xmlns:p14="http://schemas.microsoft.com/office/powerpoint/2010/main" val="167319743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latin typeface="Amazon Ember" panose="020B0603020204020204" pitchFamily="34" charset="0"/>
                <a:ea typeface="Amazon Ember" panose="020B0603020204020204" pitchFamily="34" charset="0"/>
                <a:cs typeface="Amazon Ember" panose="020B0603020204020204" pitchFamily="34" charset="0"/>
              </a:rPr>
              <a:t>Leia as respostas oferecidas e exclua as erradas com base nas palavras-chave destacadas anteriormente.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b="1" i="1"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As respostas corretas são B (</a:t>
            </a:r>
            <a:r>
              <a:rPr lang="pt-BR" b="1" i="1" kern="1200" dirty="0" err="1">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Amazon</a:t>
            </a:r>
            <a:r>
              <a:rPr lang="pt-BR" b="1" i="1"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a:t>
            </a:r>
            <a:r>
              <a:rPr lang="pt-BR" b="1" i="1" kern="1200" dirty="0" err="1">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DynamoDB</a:t>
            </a:r>
            <a:r>
              <a:rPr lang="pt-BR" b="1" i="1"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e D (</a:t>
            </a:r>
            <a:r>
              <a:rPr lang="pt-BR" b="1" i="1" kern="1200" dirty="0" err="1">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Amazon</a:t>
            </a:r>
            <a:r>
              <a:rPr lang="pt-BR" b="1" i="1"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a:t>
            </a:r>
            <a:r>
              <a:rPr lang="pt-BR" b="1" i="1" kern="1200" dirty="0" err="1">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ElastiCache</a:t>
            </a:r>
            <a:r>
              <a:rPr lang="pt-BR" b="1" i="1" kern="1200" dirty="0" smtClean="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a:t>
            </a:r>
            <a:r>
              <a:rPr lang="pt-BR" i="1" kern="1200" dirty="0" smtClean="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a:t>
            </a:r>
            <a:r>
              <a:rPr lang="pt-BR"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o </a:t>
            </a:r>
            <a:r>
              <a:rPr lang="pt-BR" kern="1200" dirty="0" err="1">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DynamoDB</a:t>
            </a:r>
            <a:r>
              <a:rPr lang="pt-BR"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e o </a:t>
            </a:r>
            <a:r>
              <a:rPr lang="pt-BR" kern="1200" dirty="0" err="1">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ElastiCache</a:t>
            </a:r>
            <a:r>
              <a:rPr lang="pt-BR"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fornecem armazenamento de alta performance de pares chave-valor. O </a:t>
            </a:r>
            <a:r>
              <a:rPr lang="pt-BR" kern="1200" dirty="0" err="1">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CloudWatch</a:t>
            </a:r>
            <a:r>
              <a:rPr lang="pt-BR"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e o </a:t>
            </a:r>
            <a:r>
              <a:rPr lang="pt-BR" kern="1200" dirty="0" err="1">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Elastic</a:t>
            </a:r>
            <a:r>
              <a:rPr lang="pt-BR"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a:t>
            </a:r>
            <a:r>
              <a:rPr lang="pt-BR" kern="1200" dirty="0" err="1">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Load</a:t>
            </a:r>
            <a:r>
              <a:rPr lang="pt-BR"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a:t>
            </a:r>
            <a:r>
              <a:rPr lang="pt-BR" kern="1200" dirty="0" err="1">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Balancing</a:t>
            </a:r>
            <a:r>
              <a:rPr lang="pt-BR"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não são serviços de armazenamento. O AWS </a:t>
            </a:r>
            <a:r>
              <a:rPr lang="pt-BR" kern="1200" dirty="0" err="1">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Storage</a:t>
            </a:r>
            <a:r>
              <a:rPr lang="pt-BR"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Gateway é um serviço de armazenamento híbrido que permite que as aplicações </a:t>
            </a:r>
            <a:r>
              <a:rPr lang="pt-BR" kern="1200" dirty="0" err="1">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on-premises</a:t>
            </a:r>
            <a:r>
              <a:rPr lang="pt-BR"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usem o armazenamento na nuvem.</a:t>
            </a:r>
          </a:p>
          <a:p>
            <a:pPr rtl="0"/>
            <a:endParaRPr lang="en-US" sz="1000" dirty="0">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345887816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sz="1100">
                <a:latin typeface="Amazon Ember" panose="020B0603020204020204" pitchFamily="34" charset="0"/>
                <a:ea typeface="Amazon Ember" panose="020B0603020204020204" pitchFamily="34" charset="0"/>
                <a:cs typeface="Amazon Ember" panose="020B0603020204020204" pitchFamily="34" charset="0"/>
              </a:rPr>
              <a:t>Agradecemos por concluir este módulo.</a:t>
            </a:r>
          </a:p>
        </p:txBody>
      </p:sp>
    </p:spTree>
    <p:extLst>
      <p:ext uri="{BB962C8B-B14F-4D97-AF65-F5344CB8AC3E}">
        <p14:creationId xmlns:p14="http://schemas.microsoft.com/office/powerpoint/2010/main" val="13269370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sz="1100" kern="120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A infraestrutura da cafeteria está constantemente sobrecarregada com os mesmos pedidos de conteúdo estático, como imagens de itens de menu. Essa situação tem aumentado tanto o custo quanto a latência. Sofía e Nikhil querem identificar e armazenar em cache o conteúdo estático acessado com frequência para reduzir a latência e melhorar a experiência do cliente. Toda vez que um cliente carrega o menu, o processamento é feito a partir do cache. No entanto, quando os itens de menu mudam, a solicitação é roteada para o banco de dados e o cache é atualizado.</a:t>
            </a:r>
            <a:r>
              <a:rPr lang="en-US" dirty="0">
                <a:latin typeface="Amazon Ember" panose="020B0603020204020204" pitchFamily="34" charset="0"/>
                <a:ea typeface="Amazon Ember" panose="020B0603020204020204" pitchFamily="34" charset="0"/>
                <a:cs typeface="Amazon Ember" panose="020B0603020204020204" pitchFamily="34" charset="0"/>
              </a:rPr>
              <a:t/>
            </a:r>
            <a:br>
              <a:rPr lang="en-US" dirty="0">
                <a:latin typeface="Amazon Ember" panose="020B0603020204020204" pitchFamily="34" charset="0"/>
                <a:ea typeface="Amazon Ember" panose="020B0603020204020204" pitchFamily="34" charset="0"/>
                <a:cs typeface="Amazon Ember" panose="020B0603020204020204" pitchFamily="34" charset="0"/>
              </a:rPr>
            </a:br>
            <a:r>
              <a:rPr lang="en-US" dirty="0">
                <a:latin typeface="Amazon Ember" panose="020B0603020204020204" pitchFamily="34" charset="0"/>
                <a:ea typeface="Amazon Ember" panose="020B0603020204020204" pitchFamily="34" charset="0"/>
                <a:cs typeface="Amazon Ember" panose="020B0603020204020204" pitchFamily="34" charset="0"/>
              </a:rPr>
              <a:t/>
            </a:r>
            <a:br>
              <a:rPr lang="en-US" dirty="0">
                <a:latin typeface="Amazon Ember" panose="020B0603020204020204" pitchFamily="34" charset="0"/>
                <a:ea typeface="Amazon Ember" panose="020B0603020204020204" pitchFamily="34" charset="0"/>
                <a:cs typeface="Amazon Ember" panose="020B0603020204020204" pitchFamily="34" charset="0"/>
              </a:rPr>
            </a:br>
            <a:r>
              <a:rPr lang="pt-BR">
                <a:latin typeface="Amazon Ember" panose="020B0603020204020204" pitchFamily="34" charset="0"/>
                <a:ea typeface="Amazon Ember" panose="020B0603020204020204" pitchFamily="34" charset="0"/>
                <a:cs typeface="Amazon Ember" panose="020B0603020204020204" pitchFamily="34" charset="0"/>
              </a:rPr>
              <a:t>Além disso, celebridades locais estão começando a divulgar a caf</a:t>
            </a:r>
            <a:r>
              <a:rPr lang="pt-BR" sz="1100" kern="120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e</a:t>
            </a:r>
            <a:r>
              <a:rPr lang="pt-BR">
                <a:latin typeface="Amazon Ember" panose="020B0603020204020204" pitchFamily="34" charset="0"/>
                <a:ea typeface="Amazon Ember" panose="020B0603020204020204" pitchFamily="34" charset="0"/>
                <a:cs typeface="Amazon Ember" panose="020B0603020204020204" pitchFamily="34" charset="0"/>
              </a:rPr>
              <a:t>teria através de depoimentos em vídeo. </a:t>
            </a:r>
            <a:r>
              <a:rPr lang="pt-BR" sz="1100" kern="120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Sofía</a:t>
            </a:r>
            <a:r>
              <a:rPr lang="pt-BR">
                <a:latin typeface="Amazon Ember" panose="020B0603020204020204" pitchFamily="34" charset="0"/>
                <a:ea typeface="Amazon Ember" panose="020B0603020204020204" pitchFamily="34" charset="0"/>
                <a:cs typeface="Amazon Ember" panose="020B0603020204020204" pitchFamily="34" charset="0"/>
              </a:rPr>
              <a:t> e Nikhil precisam usar ponto de presença de cache para streaming de dados, de modo que seja possível enviar conteúdo apropriado e específico para a região com base na geolocalização do usuário que está carregando o site. </a:t>
            </a:r>
          </a:p>
        </p:txBody>
      </p:sp>
    </p:spTree>
    <p:extLst>
      <p:ext uri="{BB962C8B-B14F-4D97-AF65-F5344CB8AC3E}">
        <p14:creationId xmlns:p14="http://schemas.microsoft.com/office/powerpoint/2010/main" val="5074245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sz="1100">
                <a:latin typeface="Amazon Ember" panose="020B0603020204020204" pitchFamily="34" charset="0"/>
                <a:ea typeface="Amazon Ember" panose="020B0603020204020204" pitchFamily="34" charset="0"/>
                <a:cs typeface="Amazon Ember" panose="020B0603020204020204" pitchFamily="34" charset="0"/>
              </a:rPr>
              <a:t>Apresentação da Seção 2: Visão geral do armazenamento em cache.</a:t>
            </a:r>
          </a:p>
        </p:txBody>
      </p:sp>
    </p:spTree>
    <p:extLst>
      <p:ext uri="{BB962C8B-B14F-4D97-AF65-F5344CB8AC3E}">
        <p14:creationId xmlns:p14="http://schemas.microsoft.com/office/powerpoint/2010/main" val="18906542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4070350"/>
          </a:xfrm>
        </p:spPr>
        <p:txBody>
          <a:bodyPr rtlCol="0"/>
          <a:lstStyle/>
          <a:p>
            <a:pPr rtl="0"/>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A velocidade é importante, independentemente de a aplicação apresentar as notícias mais recentes, um ranking com os dez líderes de um campeonato, um catálogo de produtos ou a venda de ingressos para um evento. O sucesso da aplicação é afetado pela velocidade com que você entrega conteúdo. Se alguém quiser dados, seja para uma página da Web ou um relatório que desencadeia decisões empresariais, você poderá enviar esses dados com muito mais rapidez se eles estiverem armazenados em cache. </a:t>
            </a:r>
          </a:p>
          <a:p>
            <a:pPr rtl="0"/>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a:t>
            </a:r>
          </a:p>
          <a:p>
            <a:pPr rtl="0"/>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Na computação, um </a:t>
            </a:r>
            <a:r>
              <a:rPr lang="pt-BR" sz="1100" i="1"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cache</a:t>
            </a: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é uma camada de armazenamento de dados de alta velocidade. Ao contrário de um banco de dados, que normalmente armazena dados de forma completa e durável, um cache armazena transitoriamente um subconjunto de dados. O objetivo principal de um cache é aumentar a performance da recuperação de dados, reduzindo a necessidade de acessar a camada de armazenamento mais lenta subjacente. As futuras solicitações para esses dados armazenados em cache são atendidas mais rapidamente do que as solicitações que acessam o local principal de armazenamento dos dados. </a:t>
            </a:r>
          </a:p>
          <a:p>
            <a:pPr rtl="0"/>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a:t>
            </a:r>
          </a:p>
          <a:p>
            <a:pPr rtl="0"/>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O armazenamento em cache troca capacidade por velocidade e permite que você reutilize com eficiência os dados recuperados ou computados anteriormente.</a:t>
            </a:r>
          </a:p>
          <a:p>
            <a:pPr rtl="0"/>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a:t>
            </a:r>
          </a:p>
          <a:p>
            <a:pPr rtl="0"/>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Os dados em um cache geralmente são armazenados em hardware de acesso rápido, como memória de acesso aleatório (RAM). </a:t>
            </a:r>
          </a:p>
        </p:txBody>
      </p:sp>
    </p:spTree>
    <p:extLst>
      <p:ext uri="{BB962C8B-B14F-4D97-AF65-F5344CB8AC3E}">
        <p14:creationId xmlns:p14="http://schemas.microsoft.com/office/powerpoint/2010/main" val="21819695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1015663"/>
          </a:xfrm>
        </p:spPr>
        <p:txBody>
          <a:bodyPr rtlCol="0"/>
          <a:lstStyle/>
          <a:p>
            <a:pPr marL="0" marR="0" lvl="0" indent="0" algn="l" defTabSz="913395" rtl="0" eaLnBrk="1" fontAlgn="auto" latinLnBrk="0" hangingPunct="1">
              <a:lnSpc>
                <a:spcPct val="100000"/>
              </a:lnSpc>
              <a:spcBef>
                <a:spcPts val="0"/>
              </a:spcBef>
              <a:spcAft>
                <a:spcPts val="0"/>
              </a:spcAft>
              <a:buClrTx/>
              <a:buSzTx/>
              <a:buFontTx/>
              <a:buNone/>
              <a:tabLst/>
              <a:defRPr/>
            </a:pPr>
            <a:r>
              <a:rPr lang="pt-BR">
                <a:latin typeface="Amazon Ember" panose="020B0603020204020204" pitchFamily="34" charset="0"/>
                <a:ea typeface="Amazon Ember" panose="020B0603020204020204" pitchFamily="34" charset="0"/>
                <a:cs typeface="Amazon Ember" panose="020B0603020204020204" pitchFamily="34" charset="0"/>
              </a:rPr>
              <a:t>Para ilustrar como um cache melhora a performance, considere o exemplo de fazer uma viagem a uma loja de ferragens. </a:t>
            </a:r>
          </a:p>
          <a:p>
            <a:pPr marL="0" marR="0" lvl="0" indent="0" algn="l" defTabSz="913395" rtl="0" eaLnBrk="1" fontAlgn="auto" latinLnBrk="0" hangingPunct="1">
              <a:lnSpc>
                <a:spcPct val="100000"/>
              </a:lnSpc>
              <a:spcBef>
                <a:spcPts val="0"/>
              </a:spcBef>
              <a:spcAft>
                <a:spcPts val="0"/>
              </a:spcAft>
              <a:buClrTx/>
              <a:buSzTx/>
              <a:buFontTx/>
              <a:buNone/>
              <a:tabLst/>
              <a:defRPr/>
            </a:pP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3395" rtl="0" eaLnBrk="1" fontAlgn="auto" latinLnBrk="0" hangingPunct="1">
              <a:lnSpc>
                <a:spcPct val="100000"/>
              </a:lnSpc>
              <a:spcBef>
                <a:spcPts val="0"/>
              </a:spcBef>
              <a:spcAft>
                <a:spcPts val="0"/>
              </a:spcAft>
              <a:buClrTx/>
              <a:buSzTx/>
              <a:buFontTx/>
              <a:buNone/>
              <a:tabLst/>
              <a:defRPr/>
            </a:pPr>
            <a:r>
              <a:rPr lang="pt-BR">
                <a:latin typeface="Amazon Ember" panose="020B0603020204020204" pitchFamily="34" charset="0"/>
                <a:ea typeface="Amazon Ember" panose="020B0603020204020204" pitchFamily="34" charset="0"/>
                <a:cs typeface="Amazon Ember" panose="020B0603020204020204" pitchFamily="34" charset="0"/>
              </a:rPr>
              <a:t>Se a loja está a quilômetros de distância, será necessário um esforço considerável para ir lá toda vez que você precisar de algo.</a:t>
            </a: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91025606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2.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3.xml"/><Relationship Id="rId4"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4.xml"/><Relationship Id="rId4"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5.xml"/><Relationship Id="rId4"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Master" Target="../slideMasters/slideMaster1.xml"/><Relationship Id="rId1" Type="http://schemas.openxmlformats.org/officeDocument/2006/relationships/tags" Target="../tags/tag16.xml"/><Relationship Id="rId4"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7.xml"/><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8.xml"/><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9.xml"/><Relationship Id="rId4"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20.xml"/><Relationship Id="rId4"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2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2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23.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24.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Master" Target="../slideMasters/slideMaster1.xml"/><Relationship Id="rId1" Type="http://schemas.openxmlformats.org/officeDocument/2006/relationships/tags" Target="../tags/tag25.xml"/><Relationship Id="rId4" Type="http://schemas.openxmlformats.org/officeDocument/2006/relationships/image" Target="../media/image2.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Master" Target="../slideMasters/slideMaster2.xml"/><Relationship Id="rId1" Type="http://schemas.openxmlformats.org/officeDocument/2006/relationships/tags" Target="../tags/tag27.xml"/><Relationship Id="rId4" Type="http://schemas.openxmlformats.org/officeDocument/2006/relationships/image" Target="../media/image2.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2.xml"/><Relationship Id="rId1" Type="http://schemas.openxmlformats.org/officeDocument/2006/relationships/tags" Target="../tags/tag28.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2.xml"/><Relationship Id="rId1" Type="http://schemas.openxmlformats.org/officeDocument/2006/relationships/tags" Target="../tags/tag29.xml"/><Relationship Id="rId4" Type="http://schemas.openxmlformats.org/officeDocument/2006/relationships/image" Target="../media/image3.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slideMaster" Target="../slideMasters/slideMaster2.xml"/><Relationship Id="rId1" Type="http://schemas.openxmlformats.org/officeDocument/2006/relationships/tags" Target="../tags/tag30.xml"/><Relationship Id="rId4" Type="http://schemas.openxmlformats.org/officeDocument/2006/relationships/image" Target="../media/image3.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2.xml"/><Relationship Id="rId1" Type="http://schemas.openxmlformats.org/officeDocument/2006/relationships/tags" Target="../tags/tag31.xml"/><Relationship Id="rId4" Type="http://schemas.openxmlformats.org/officeDocument/2006/relationships/image" Target="../media/image2.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2.xml"/><Relationship Id="rId1" Type="http://schemas.openxmlformats.org/officeDocument/2006/relationships/tags" Target="../tags/tag32.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4.pn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2.xml"/><Relationship Id="rId1" Type="http://schemas.openxmlformats.org/officeDocument/2006/relationships/tags" Target="../tags/tag33.xml"/><Relationship Id="rId4" Type="http://schemas.openxmlformats.org/officeDocument/2006/relationships/image" Target="../media/image2.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2.xml"/><Relationship Id="rId1" Type="http://schemas.openxmlformats.org/officeDocument/2006/relationships/tags" Target="../tags/tag34.xml"/><Relationship Id="rId4" Type="http://schemas.openxmlformats.org/officeDocument/2006/relationships/image" Target="../media/image2.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2.xml"/><Relationship Id="rId1" Type="http://schemas.openxmlformats.org/officeDocument/2006/relationships/tags" Target="../tags/tag35.xml"/><Relationship Id="rId4" Type="http://schemas.openxmlformats.org/officeDocument/2006/relationships/image" Target="../media/image2.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2.xml"/><Relationship Id="rId1" Type="http://schemas.openxmlformats.org/officeDocument/2006/relationships/tags" Target="../tags/tag36.xml"/><Relationship Id="rId4" Type="http://schemas.openxmlformats.org/officeDocument/2006/relationships/image" Target="../media/image2.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2.xml"/><Relationship Id="rId1" Type="http://schemas.openxmlformats.org/officeDocument/2006/relationships/tags" Target="../tags/tag37.xml"/><Relationship Id="rId4" Type="http://schemas.openxmlformats.org/officeDocument/2006/relationships/image" Target="../media/image2.pn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2.xml"/><Relationship Id="rId1" Type="http://schemas.openxmlformats.org/officeDocument/2006/relationships/tags" Target="../tags/tag38.xml"/><Relationship Id="rId4" Type="http://schemas.openxmlformats.org/officeDocument/2006/relationships/image" Target="../media/image2.pn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2.xml"/><Relationship Id="rId1" Type="http://schemas.openxmlformats.org/officeDocument/2006/relationships/tags" Target="../tags/tag39.xml"/><Relationship Id="rId4" Type="http://schemas.openxmlformats.org/officeDocument/2006/relationships/image" Target="../media/image2.pn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2.xml"/><Relationship Id="rId1" Type="http://schemas.openxmlformats.org/officeDocument/2006/relationships/tags" Target="../tags/tag40.xml"/><Relationship Id="rId4" Type="http://schemas.openxmlformats.org/officeDocument/2006/relationships/image" Target="../media/image8.jpe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2.xml"/><Relationship Id="rId1" Type="http://schemas.openxmlformats.org/officeDocument/2006/relationships/tags" Target="../tags/tag41.xml"/><Relationship Id="rId4" Type="http://schemas.openxmlformats.org/officeDocument/2006/relationships/image" Target="../media/image2.pn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2.xml"/><Relationship Id="rId1" Type="http://schemas.openxmlformats.org/officeDocument/2006/relationships/tags" Target="../tags/tag42.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Master" Target="../slideMasters/slideMaster1.xml"/><Relationship Id="rId1" Type="http://schemas.openxmlformats.org/officeDocument/2006/relationships/tags" Target="../tags/tag6.xml"/><Relationship Id="rId4" Type="http://schemas.openxmlformats.org/officeDocument/2006/relationships/image" Target="../media/image3.pn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2.xml"/><Relationship Id="rId1" Type="http://schemas.openxmlformats.org/officeDocument/2006/relationships/tags" Target="../tags/tag43.xml"/><Relationship Id="rId4" Type="http://schemas.openxmlformats.org/officeDocument/2006/relationships/image" Target="../media/image2.pn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2.xml"/><Relationship Id="rId1" Type="http://schemas.openxmlformats.org/officeDocument/2006/relationships/tags" Target="../tags/tag44.xml"/><Relationship Id="rId4" Type="http://schemas.openxmlformats.org/officeDocument/2006/relationships/image" Target="../media/image2.pn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2.xml"/><Relationship Id="rId1" Type="http://schemas.openxmlformats.org/officeDocument/2006/relationships/tags" Target="../tags/tag45.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2.xml"/><Relationship Id="rId1" Type="http://schemas.openxmlformats.org/officeDocument/2006/relationships/tags" Target="../tags/tag46.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2.xml"/><Relationship Id="rId1" Type="http://schemas.openxmlformats.org/officeDocument/2006/relationships/tags" Target="../tags/tag47.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2.xml"/><Relationship Id="rId1" Type="http://schemas.openxmlformats.org/officeDocument/2006/relationships/tags" Target="../tags/tag48.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Master" Target="../slideMasters/slideMaster2.xml"/><Relationship Id="rId1" Type="http://schemas.openxmlformats.org/officeDocument/2006/relationships/tags" Target="../tags/tag49.xml"/><Relationship Id="rId4" Type="http://schemas.openxmlformats.org/officeDocument/2006/relationships/image" Target="../media/image2.png"/></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Master" Target="../slideMasters/slideMaster3.xml"/><Relationship Id="rId1" Type="http://schemas.openxmlformats.org/officeDocument/2006/relationships/tags" Target="../tags/tag51.xml"/><Relationship Id="rId4" Type="http://schemas.openxmlformats.org/officeDocument/2006/relationships/image" Target="../media/image2.pn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3.xml"/><Relationship Id="rId1" Type="http://schemas.openxmlformats.org/officeDocument/2006/relationships/tags" Target="../tags/tag5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7.xml"/><Relationship Id="rId4" Type="http://schemas.openxmlformats.org/officeDocument/2006/relationships/image" Target="../media/image2.png"/></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53.xml"/><Relationship Id="rId4" Type="http://schemas.openxmlformats.org/officeDocument/2006/relationships/image" Target="../media/image4.pn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Master" Target="../slideMasters/slideMaster3.xml"/><Relationship Id="rId1" Type="http://schemas.openxmlformats.org/officeDocument/2006/relationships/tags" Target="../tags/tag54.xml"/><Relationship Id="rId4" Type="http://schemas.openxmlformats.org/officeDocument/2006/relationships/image" Target="../media/image3.png"/></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3.xml"/><Relationship Id="rId1" Type="http://schemas.openxmlformats.org/officeDocument/2006/relationships/tags" Target="../tags/tag55.xml"/><Relationship Id="rId4" Type="http://schemas.openxmlformats.org/officeDocument/2006/relationships/image" Target="../media/image2.png"/></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3.xml"/><Relationship Id="rId1" Type="http://schemas.openxmlformats.org/officeDocument/2006/relationships/tags" Target="../tags/tag56.xml"/><Relationship Id="rId4" Type="http://schemas.openxmlformats.org/officeDocument/2006/relationships/image" Target="../media/image2.png"/></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3.xml"/><Relationship Id="rId1" Type="http://schemas.openxmlformats.org/officeDocument/2006/relationships/tags" Target="../tags/tag57.xml"/><Relationship Id="rId4" Type="http://schemas.openxmlformats.org/officeDocument/2006/relationships/image" Target="../media/image2.png"/></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3.xml"/><Relationship Id="rId1" Type="http://schemas.openxmlformats.org/officeDocument/2006/relationships/tags" Target="../tags/tag58.xml"/><Relationship Id="rId4" Type="http://schemas.openxmlformats.org/officeDocument/2006/relationships/image" Target="../media/image2.png"/></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3.xml"/><Relationship Id="rId1" Type="http://schemas.openxmlformats.org/officeDocument/2006/relationships/tags" Target="../tags/tag59.xml"/><Relationship Id="rId4" Type="http://schemas.openxmlformats.org/officeDocument/2006/relationships/image" Target="../media/image2.pn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3.xml"/><Relationship Id="rId1" Type="http://schemas.openxmlformats.org/officeDocument/2006/relationships/tags" Target="../tags/tag60.xml"/><Relationship Id="rId4" Type="http://schemas.openxmlformats.org/officeDocument/2006/relationships/image" Target="../media/image2.pn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3.xml"/><Relationship Id="rId1" Type="http://schemas.openxmlformats.org/officeDocument/2006/relationships/tags" Target="../tags/tag61.xml"/><Relationship Id="rId4" Type="http://schemas.openxmlformats.org/officeDocument/2006/relationships/image" Target="../media/image2.png"/></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3.xml"/><Relationship Id="rId1" Type="http://schemas.openxmlformats.org/officeDocument/2006/relationships/tags" Target="../tags/tag62.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8.xml"/><Relationship Id="rId4" Type="http://schemas.openxmlformats.org/officeDocument/2006/relationships/image" Target="../media/image2.png"/></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3.xml"/><Relationship Id="rId1" Type="http://schemas.openxmlformats.org/officeDocument/2006/relationships/tags" Target="../tags/tag63.xml"/><Relationship Id="rId4" Type="http://schemas.openxmlformats.org/officeDocument/2006/relationships/image" Target="../media/image2.pn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Master" Target="../slideMasters/slideMaster3.xml"/><Relationship Id="rId1" Type="http://schemas.openxmlformats.org/officeDocument/2006/relationships/tags" Target="../tags/tag64.xml"/><Relationship Id="rId4" Type="http://schemas.openxmlformats.org/officeDocument/2006/relationships/image" Target="../media/image3.pn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3.xml"/><Relationship Id="rId1" Type="http://schemas.openxmlformats.org/officeDocument/2006/relationships/tags" Target="../tags/tag65.xml"/><Relationship Id="rId4" Type="http://schemas.openxmlformats.org/officeDocument/2006/relationships/image" Target="../media/image2.pn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3.xml"/><Relationship Id="rId1" Type="http://schemas.openxmlformats.org/officeDocument/2006/relationships/tags" Target="../tags/tag66.xml"/><Relationship Id="rId4" Type="http://schemas.openxmlformats.org/officeDocument/2006/relationships/image" Target="../media/image2.pn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3.xml"/><Relationship Id="rId1" Type="http://schemas.openxmlformats.org/officeDocument/2006/relationships/tags" Target="../tags/tag67.xml"/><Relationship Id="rId4" Type="http://schemas.openxmlformats.org/officeDocument/2006/relationships/image" Target="../media/image2.png"/></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3.xml"/><Relationship Id="rId1" Type="http://schemas.openxmlformats.org/officeDocument/2006/relationships/tags" Target="../tags/tag68.xml"/><Relationship Id="rId4" Type="http://schemas.openxmlformats.org/officeDocument/2006/relationships/image" Target="../media/image2.png"/></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69.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70.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3.xml"/><Relationship Id="rId1" Type="http://schemas.openxmlformats.org/officeDocument/2006/relationships/tags" Target="../tags/tag71.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3.xml"/><Relationship Id="rId1" Type="http://schemas.openxmlformats.org/officeDocument/2006/relationships/tags" Target="../tags/tag7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9.xml"/><Relationship Id="rId4" Type="http://schemas.openxmlformats.org/officeDocument/2006/relationships/image" Target="../media/image2.png"/></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Master" Target="../slideMasters/slideMaster3.xml"/><Relationship Id="rId1" Type="http://schemas.openxmlformats.org/officeDocument/2006/relationships/tags" Target="../tags/tag73.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0.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8C3AF6D-2BEF-7049-86B4-BA8E93A54A93}"/>
              </a:ext>
              <a:ext uri="{C183D7F6-B498-43B3-948B-1728B52AA6E4}">
                <adec:decorative xmlns:adec="http://schemas.microsoft.com/office/drawing/2017/decorative" xmlns="" val="1"/>
              </a:ext>
            </a:extLst>
          </p:cNvPr>
          <p:cNvPicPr>
            <a:picLocks noChangeAspect="1"/>
          </p:cNvPicPr>
          <p:nvPr userDrawn="1"/>
        </p:nvPicPr>
        <p:blipFill>
          <a:blip r:embed="rId3"/>
          <a:stretch>
            <a:fillRect/>
          </a:stretch>
        </p:blipFill>
        <p:spPr>
          <a:xfrm>
            <a:off x="-81023" y="-47919"/>
            <a:ext cx="12361762" cy="6958182"/>
          </a:xfrm>
          <a:prstGeom prst="rect">
            <a:avLst/>
          </a:prstGeom>
        </p:spPr>
      </p:pic>
      <p:pic>
        <p:nvPicPr>
          <p:cNvPr id="7" name="Picture 6">
            <a:extLst>
              <a:ext uri="{FF2B5EF4-FFF2-40B4-BE49-F238E27FC236}">
                <a16:creationId xmlns:a16="http://schemas.microsoft.com/office/drawing/2014/main" id="{63FC9937-4309-1345-9FFE-12A8DD2FC6B5}"/>
              </a:ext>
              <a:ext uri="{C183D7F6-B498-43B3-948B-1728B52AA6E4}">
                <adec:decorative xmlns:adec="http://schemas.microsoft.com/office/drawing/2017/decorative" xmlns="" val="1"/>
              </a:ext>
            </a:extLst>
          </p:cNvPr>
          <p:cNvPicPr>
            <a:picLocks noChangeAspect="1"/>
          </p:cNvPicPr>
          <p:nvPr userDrawn="1"/>
        </p:nvPicPr>
        <p:blipFill>
          <a:blip r:embed="rId4"/>
          <a:stretch>
            <a:fillRect/>
          </a:stretch>
        </p:blipFill>
        <p:spPr>
          <a:xfrm>
            <a:off x="9931098" y="6089839"/>
            <a:ext cx="1772656" cy="449073"/>
          </a:xfrm>
          <a:prstGeom prst="rect">
            <a:avLst/>
          </a:prstGeom>
        </p:spPr>
      </p:pic>
      <p:sp>
        <p:nvSpPr>
          <p:cNvPr id="5" name="Text Placeholder 3">
            <a:extLst>
              <a:ext uri="{FF2B5EF4-FFF2-40B4-BE49-F238E27FC236}">
                <a16:creationId xmlns:a16="http://schemas.microsoft.com/office/drawing/2014/main" id="{984EADBC-1FCF-4148-AFB8-F0370FE66BDA}"/>
              </a:ext>
            </a:extLst>
          </p:cNvPr>
          <p:cNvSpPr>
            <a:spLocks noGrp="1"/>
          </p:cNvSpPr>
          <p:nvPr>
            <p:ph type="body" sz="quarter" idx="10" hasCustomPrompt="1"/>
          </p:nvPr>
        </p:nvSpPr>
        <p:spPr>
          <a:xfrm>
            <a:off x="419100" y="2554356"/>
            <a:ext cx="8059738" cy="488498"/>
          </a:xfrm>
        </p:spPr>
        <p:txBody>
          <a:bodyPr rtlCol="0">
            <a:normAutofit/>
          </a:bodyPr>
          <a:lstStyle>
            <a:lvl1pPr marL="0" indent="0">
              <a:buNone/>
              <a:defRPr sz="2000" b="0" spc="300">
                <a:solidFill>
                  <a:schemeClr val="bg1"/>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rtl="0"/>
            <a:r>
              <a:rPr lang="pt-BR"/>
              <a:t>CLICK TO EDIT MASTER TITLE STYLE</a:t>
            </a:r>
          </a:p>
        </p:txBody>
      </p:sp>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191940"/>
            <a:ext cx="11353800" cy="474119"/>
          </a:xfrm>
        </p:spPr>
        <p:txBody>
          <a:bodyPr rtlCol="0">
            <a:noAutofit/>
          </a:bodyPr>
          <a:lstStyle>
            <a:lvl1pPr>
              <a:defRPr sz="6000">
                <a:solidFill>
                  <a:schemeClr val="bg1"/>
                </a:solidFill>
              </a:defRPr>
            </a:lvl1pPr>
          </a:lstStyle>
          <a:p>
            <a:pPr rtl="0"/>
            <a:r>
              <a:rPr lang="pt-BR"/>
              <a:t>Click to edit Master title style</a:t>
            </a:r>
            <a:endParaRPr lang="en-US" dirty="0"/>
          </a:p>
        </p:txBody>
      </p:sp>
    </p:spTree>
    <p:custDataLst>
      <p:tags r:id="rId1"/>
    </p:custDataLst>
    <p:extLst>
      <p:ext uri="{BB962C8B-B14F-4D97-AF65-F5344CB8AC3E}">
        <p14:creationId xmlns:p14="http://schemas.microsoft.com/office/powerpoint/2010/main" val="3333185800"/>
      </p:ext>
    </p:extLst>
  </p:cSld>
  <p:clrMapOvr>
    <a:masterClrMapping/>
  </p:clrMapOvr>
  <p:extLst>
    <p:ext uri="{DCECCB84-F9BA-43D5-87BE-67443E8EF086}">
      <p15:sldGuideLst xmlns:p15="http://schemas.microsoft.com/office/powerpoint/2012/main">
        <p15:guide id="1" orient="horz" pos="216">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Cod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EC45EB5-28C4-4544-A323-D73218CA9315}"/>
              </a:ext>
              <a:ext uri="{C183D7F6-B498-43B3-948B-1728B52AA6E4}">
                <adec:decorative xmlns:adec="http://schemas.microsoft.com/office/drawing/2017/decorative" xmlns="" val="1"/>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p:spPr>
        <p:txBody>
          <a:bodyPr rtlCol="0">
            <a:noAutofit/>
          </a:bodyPr>
          <a:lstStyle>
            <a:lvl1pPr>
              <a:defRPr sz="4000">
                <a:solidFill>
                  <a:schemeClr val="bg1"/>
                </a:solidFill>
              </a:defRPr>
            </a:lvl1pPr>
          </a:lstStyle>
          <a:p>
            <a:pPr rtl="0"/>
            <a:r>
              <a:rPr lang="pt-BR"/>
              <a:t>Click to edit Master title style</a:t>
            </a:r>
            <a:endParaRPr lang="en-US" dirty="0"/>
          </a:p>
        </p:txBody>
      </p:sp>
      <p:pic>
        <p:nvPicPr>
          <p:cNvPr id="8" name="Picture 7">
            <a:extLst>
              <a:ext uri="{FF2B5EF4-FFF2-40B4-BE49-F238E27FC236}">
                <a16:creationId xmlns:a16="http://schemas.microsoft.com/office/drawing/2014/main" id="{FD64CDEF-A244-5649-B243-5BDF609659DF}"/>
              </a:ext>
              <a:ext uri="{C183D7F6-B498-43B3-948B-1728B52AA6E4}">
                <adec:decorative xmlns:adec="http://schemas.microsoft.com/office/drawing/2017/decorative" xmlns="" val="1"/>
              </a:ext>
            </a:extLst>
          </p:cNvPr>
          <p:cNvPicPr>
            <a:picLocks noChangeAspect="1"/>
          </p:cNvPicPr>
          <p:nvPr userDrawn="1"/>
        </p:nvPicPr>
        <p:blipFill>
          <a:blip r:embed="rId4"/>
          <a:stretch>
            <a:fillRect/>
          </a:stretch>
        </p:blipFill>
        <p:spPr>
          <a:xfrm>
            <a:off x="9909198" y="365125"/>
            <a:ext cx="1772656" cy="449073"/>
          </a:xfrm>
          <a:prstGeom prst="rect">
            <a:avLst/>
          </a:prstGeom>
        </p:spPr>
      </p:pic>
      <p:sp>
        <p:nvSpPr>
          <p:cNvPr id="3" name="Content Placeholder 2">
            <a:extLst>
              <a:ext uri="{FF2B5EF4-FFF2-40B4-BE49-F238E27FC236}">
                <a16:creationId xmlns:a16="http://schemas.microsoft.com/office/drawing/2014/main" id="{4FBB0127-ED7F-7C41-B530-EB0C6E8B5AE1}"/>
              </a:ext>
            </a:extLst>
          </p:cNvPr>
          <p:cNvSpPr>
            <a:spLocks noGrp="1"/>
          </p:cNvSpPr>
          <p:nvPr>
            <p:ph idx="1" hasCustomPrompt="1"/>
          </p:nvPr>
        </p:nvSpPr>
        <p:spPr>
          <a:xfrm>
            <a:off x="419100" y="1528175"/>
            <a:ext cx="11353800" cy="4648788"/>
          </a:xfrm>
        </p:spPr>
        <p:txBody>
          <a:bodyPr rtlCol="0">
            <a:noAutofit/>
          </a:bodyPr>
          <a:lstStyle>
            <a:lvl1pPr marL="0" indent="0">
              <a:buNone/>
              <a:defRPr sz="1400">
                <a:solidFill>
                  <a:schemeClr val="tx1"/>
                </a:solidFill>
                <a:latin typeface="Lucida Console" panose="020B0609040504020204" pitchFamily="49" charset="0"/>
              </a:defRPr>
            </a:lvl1pPr>
          </a:lstStyle>
          <a:p>
            <a:pPr lvl="0" rtl="0"/>
            <a:r>
              <a:rPr lang="pt-BR"/>
              <a:t>; Syntax Test file for 68k Assembly code</a:t>
            </a:r>
          </a:p>
          <a:p>
            <a:pPr lvl="0" rtl="0"/>
            <a:r>
              <a:rPr lang="pt-BR"/>
              <a:t>; Some comments about this file</a:t>
            </a:r>
          </a:p>
          <a:p>
            <a:pPr lvl="0" rtl="0"/>
            <a:r>
              <a:rPr lang="pt-BR"/>
              <a:t>.D0 00000000</a:t>
            </a:r>
          </a:p>
          <a:p>
            <a:pPr lvl="0" rtl="0"/>
            <a:r>
              <a:rPr lang="pt-BR"/>
              <a:t>MS 2100 00000002</a:t>
            </a:r>
          </a:p>
          <a:p>
            <a:pPr lvl="0" rtl="0"/>
            <a:r>
              <a:rPr lang="pt-BR"/>
              <a:t>MM 2000;DI</a:t>
            </a:r>
          </a:p>
          <a:p>
            <a:pPr lvl="0" rtl="0"/>
            <a:r>
              <a:rPr lang="pt-BR"/>
              <a:t>LEA.L $002100,A1</a:t>
            </a:r>
          </a:p>
          <a:p>
            <a:pPr lvl="0" rtl="0"/>
            <a:r>
              <a:rPr lang="pt-BR"/>
              <a:t>MOVE.L #2,-(A1)</a:t>
            </a:r>
          </a:p>
          <a:p>
            <a:pPr lvl="0" rtl="0"/>
            <a:r>
              <a:rPr lang="pt-BR"/>
              <a:t>BSR $00002050</a:t>
            </a:r>
          </a:p>
          <a:p>
            <a:pPr lvl="0" rtl="0"/>
            <a:r>
              <a:rPr lang="pt-BR"/>
              <a:t>MM 2050;DI</a:t>
            </a:r>
          </a:p>
          <a:p>
            <a:pPr lvl="0" rtl="0"/>
            <a:r>
              <a:rPr lang="pt-BR"/>
              <a:t>MOVE.L (A1)+,D1</a:t>
            </a:r>
          </a:p>
          <a:p>
            <a:pPr lvl="0" rtl="0"/>
            <a:r>
              <a:rPr lang="pt-BR"/>
              <a:t>MOVE.L (A1),D2</a:t>
            </a:r>
          </a:p>
          <a:p>
            <a:pPr lvl="0" rtl="0"/>
            <a:r>
              <a:rPr lang="pt-BR"/>
              <a:t>ADD.L D1,D2</a:t>
            </a:r>
          </a:p>
          <a:p>
            <a:pPr lvl="0" rtl="0"/>
            <a:r>
              <a:rPr lang="pt-BR"/>
              <a:t>MOVE.L D2,D0</a:t>
            </a:r>
          </a:p>
          <a:p>
            <a:pPr lvl="0" rtl="0"/>
            <a:r>
              <a:rPr lang="pt-BR"/>
              <a:t>RTS</a:t>
            </a:r>
          </a:p>
        </p:txBody>
      </p:sp>
      <p:sp>
        <p:nvSpPr>
          <p:cNvPr id="7" name="Footer Placeholder 4">
            <a:extLst>
              <a:ext uri="{FF2B5EF4-FFF2-40B4-BE49-F238E27FC236}">
                <a16:creationId xmlns:a16="http://schemas.microsoft.com/office/drawing/2014/main" id="{BE8EE179-7D32-EC44-9957-395A214B62CF}"/>
              </a:ext>
              <a:ext uri="{C183D7F6-B498-43B3-948B-1728B52AA6E4}">
                <adec:decorative xmlns:adec="http://schemas.microsoft.com/office/drawing/2017/decorative" xmlns=""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endParaRPr lang="en-US" dirty="0"/>
          </a:p>
        </p:txBody>
      </p:sp>
      <p:sp>
        <p:nvSpPr>
          <p:cNvPr id="6" name="Slide Number Placeholder 5">
            <a:extLst>
              <a:ext uri="{FF2B5EF4-FFF2-40B4-BE49-F238E27FC236}">
                <a16:creationId xmlns:a16="http://schemas.microsoft.com/office/drawing/2014/main" id="{F93D8A33-23FE-0C4F-9E8F-25B4C5AE7E2D}"/>
              </a:ext>
              <a:ext uri="{C183D7F6-B498-43B3-948B-1728B52AA6E4}">
                <adec:decorative xmlns:adec="http://schemas.microsoft.com/office/drawing/2017/decorative" xmlns="" val="1"/>
              </a:ext>
            </a:extLst>
          </p:cNvPr>
          <p:cNvSpPr>
            <a:spLocks noGrp="1"/>
          </p:cNvSpPr>
          <p:nvPr>
            <p:ph type="sldNum" sz="quarter" idx="12"/>
          </p:nvPr>
        </p:nvSpPr>
        <p:spPr/>
        <p:txBody>
          <a:bodyPr rtlCol="0"/>
          <a:lstStyle/>
          <a:p>
            <a:pPr rtl="0"/>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21459530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de 2 Up">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1350FA4A-B00E-C044-8FFB-45BB9BA4C7DB}"/>
              </a:ext>
              <a:ext uri="{C183D7F6-B498-43B3-948B-1728B52AA6E4}">
                <adec:decorative xmlns:adec="http://schemas.microsoft.com/office/drawing/2017/decorative" xmlns="" val="1"/>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rtlCol="0">
            <a:noAutofit/>
          </a:bodyPr>
          <a:lstStyle>
            <a:lvl1pPr>
              <a:defRPr sz="4000">
                <a:solidFill>
                  <a:schemeClr val="bg1"/>
                </a:solidFill>
              </a:defRPr>
            </a:lvl1pPr>
          </a:lstStyle>
          <a:p>
            <a:pPr rtl="0"/>
            <a:r>
              <a:rPr lang="pt-BR"/>
              <a:t>Click to edit Master title style</a:t>
            </a:r>
            <a:endParaRPr lang="en-US" dirty="0"/>
          </a:p>
        </p:txBody>
      </p:sp>
      <p:pic>
        <p:nvPicPr>
          <p:cNvPr id="16" name="Picture 15">
            <a:extLst>
              <a:ext uri="{FF2B5EF4-FFF2-40B4-BE49-F238E27FC236}">
                <a16:creationId xmlns:a16="http://schemas.microsoft.com/office/drawing/2014/main" id="{B49C5B5F-9EDC-CD4D-BA0B-49411FD11BBC}"/>
              </a:ext>
              <a:ext uri="{C183D7F6-B498-43B3-948B-1728B52AA6E4}">
                <adec:decorative xmlns:adec="http://schemas.microsoft.com/office/drawing/2017/decorative" xmlns="" val="1"/>
              </a:ext>
            </a:extLst>
          </p:cNvPr>
          <p:cNvPicPr>
            <a:picLocks noChangeAspect="1"/>
          </p:cNvPicPr>
          <p:nvPr userDrawn="1"/>
        </p:nvPicPr>
        <p:blipFill>
          <a:blip r:embed="rId4"/>
          <a:stretch>
            <a:fillRect/>
          </a:stretch>
        </p:blipFill>
        <p:spPr>
          <a:xfrm>
            <a:off x="9909198" y="365125"/>
            <a:ext cx="1772656" cy="449073"/>
          </a:xfrm>
          <a:prstGeom prst="rect">
            <a:avLst/>
          </a:prstGeom>
        </p:spPr>
      </p:pic>
      <p:sp>
        <p:nvSpPr>
          <p:cNvPr id="10" name="Content Placeholder 2">
            <a:extLst>
              <a:ext uri="{FF2B5EF4-FFF2-40B4-BE49-F238E27FC236}">
                <a16:creationId xmlns:a16="http://schemas.microsoft.com/office/drawing/2014/main" id="{F3BB2B80-1B59-A143-BE75-CCD366DF7CE5}"/>
              </a:ext>
            </a:extLst>
          </p:cNvPr>
          <p:cNvSpPr>
            <a:spLocks noGrp="1"/>
          </p:cNvSpPr>
          <p:nvPr>
            <p:ph idx="1" hasCustomPrompt="1"/>
          </p:nvPr>
        </p:nvSpPr>
        <p:spPr>
          <a:xfrm>
            <a:off x="419100" y="1528175"/>
            <a:ext cx="5504688" cy="4648788"/>
          </a:xfrm>
        </p:spPr>
        <p:txBody>
          <a:bodyPr rtlCol="0">
            <a:noAutofit/>
          </a:bodyPr>
          <a:lstStyle>
            <a:lvl1pPr marL="0" indent="0">
              <a:buNone/>
              <a:defRPr sz="1400">
                <a:solidFill>
                  <a:schemeClr val="tx1"/>
                </a:solidFill>
                <a:latin typeface="Lucida Console" panose="020B0609040504020204" pitchFamily="49"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rtl="0"/>
            <a:r>
              <a:rPr lang="pt-BR"/>
              <a:t>; Syntax Test file for 68k Assembly code</a:t>
            </a:r>
          </a:p>
          <a:p>
            <a:pPr lvl="0" rtl="0"/>
            <a:r>
              <a:rPr lang="pt-BR"/>
              <a:t>; Some comments about this file</a:t>
            </a:r>
          </a:p>
          <a:p>
            <a:pPr lvl="0" rtl="0"/>
            <a:r>
              <a:rPr lang="pt-BR"/>
              <a:t>.D0 00000000</a:t>
            </a:r>
          </a:p>
          <a:p>
            <a:pPr lvl="0" rtl="0"/>
            <a:r>
              <a:rPr lang="pt-BR"/>
              <a:t>MS 2100 00000002</a:t>
            </a:r>
          </a:p>
          <a:p>
            <a:pPr lvl="0" rtl="0"/>
            <a:r>
              <a:rPr lang="pt-BR"/>
              <a:t>MM 2000;DI</a:t>
            </a:r>
          </a:p>
          <a:p>
            <a:pPr lvl="0" rtl="0"/>
            <a:r>
              <a:rPr lang="pt-BR"/>
              <a:t>LEA.L $002100,A1</a:t>
            </a:r>
          </a:p>
          <a:p>
            <a:pPr lvl="0" rtl="0"/>
            <a:r>
              <a:rPr lang="pt-BR"/>
              <a:t>MOVE.L #2,-(A1)</a:t>
            </a:r>
          </a:p>
          <a:p>
            <a:pPr lvl="0" rtl="0"/>
            <a:r>
              <a:rPr lang="pt-BR"/>
              <a:t>BSR $00002050</a:t>
            </a:r>
          </a:p>
          <a:p>
            <a:pPr lvl="0" rtl="0"/>
            <a:r>
              <a:rPr lang="pt-BR"/>
              <a:t>MM 2050;DI</a:t>
            </a:r>
          </a:p>
          <a:p>
            <a:pPr lvl="0" rtl="0"/>
            <a:r>
              <a:rPr lang="pt-BR"/>
              <a:t>MOVE.L (A1)+,D1</a:t>
            </a:r>
          </a:p>
          <a:p>
            <a:pPr lvl="0" rtl="0"/>
            <a:r>
              <a:rPr lang="pt-BR"/>
              <a:t>MOVE.L (A1),D2</a:t>
            </a:r>
          </a:p>
          <a:p>
            <a:pPr lvl="0" rtl="0"/>
            <a:r>
              <a:rPr lang="pt-BR"/>
              <a:t>ADD.L D1,D2</a:t>
            </a:r>
          </a:p>
          <a:p>
            <a:pPr lvl="0" rtl="0"/>
            <a:r>
              <a:rPr lang="pt-BR"/>
              <a:t>MOVE.L D2,D0</a:t>
            </a:r>
          </a:p>
          <a:p>
            <a:pPr lvl="0" rtl="0"/>
            <a:r>
              <a:rPr lang="pt-BR"/>
              <a:t>RTS</a:t>
            </a:r>
          </a:p>
          <a:p>
            <a:pPr lvl="0" rtl="0"/>
            <a:endParaRPr lang="en-US" dirty="0"/>
          </a:p>
        </p:txBody>
      </p:sp>
      <p:sp>
        <p:nvSpPr>
          <p:cNvPr id="12" name="Content Placeholder 2">
            <a:extLst>
              <a:ext uri="{FF2B5EF4-FFF2-40B4-BE49-F238E27FC236}">
                <a16:creationId xmlns:a16="http://schemas.microsoft.com/office/drawing/2014/main" id="{D773890F-7993-BE4F-83AC-886113878E8D}"/>
              </a:ext>
            </a:extLst>
          </p:cNvPr>
          <p:cNvSpPr>
            <a:spLocks noGrp="1"/>
          </p:cNvSpPr>
          <p:nvPr>
            <p:ph idx="13" hasCustomPrompt="1"/>
          </p:nvPr>
        </p:nvSpPr>
        <p:spPr>
          <a:xfrm>
            <a:off x="6246312" y="1524228"/>
            <a:ext cx="5504688" cy="4648788"/>
          </a:xfrm>
        </p:spPr>
        <p:txBody>
          <a:bodyPr rtlCol="0">
            <a:noAutofit/>
          </a:bodyPr>
          <a:lstStyle>
            <a:lvl1pPr marL="0" indent="0">
              <a:buNone/>
              <a:defRPr sz="1400">
                <a:solidFill>
                  <a:schemeClr val="tx1"/>
                </a:solidFill>
                <a:latin typeface="Lucida Console" panose="020B0609040504020204" pitchFamily="49"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rtl="0"/>
            <a:r>
              <a:rPr lang="pt-BR"/>
              <a:t>; Syntax Test file for 68k Assembly code</a:t>
            </a:r>
          </a:p>
          <a:p>
            <a:pPr lvl="0" rtl="0"/>
            <a:r>
              <a:rPr lang="pt-BR"/>
              <a:t>; Some comments about this file</a:t>
            </a:r>
          </a:p>
          <a:p>
            <a:pPr lvl="0" rtl="0"/>
            <a:r>
              <a:rPr lang="pt-BR"/>
              <a:t>.D0 00000000</a:t>
            </a:r>
          </a:p>
          <a:p>
            <a:pPr lvl="0" rtl="0"/>
            <a:r>
              <a:rPr lang="pt-BR"/>
              <a:t>MS 2100 00000002</a:t>
            </a:r>
          </a:p>
          <a:p>
            <a:pPr lvl="0" rtl="0"/>
            <a:r>
              <a:rPr lang="pt-BR"/>
              <a:t>MM 2000;DI</a:t>
            </a:r>
          </a:p>
          <a:p>
            <a:pPr lvl="0" rtl="0"/>
            <a:r>
              <a:rPr lang="pt-BR"/>
              <a:t>LEA.L $002100,A1</a:t>
            </a:r>
          </a:p>
          <a:p>
            <a:pPr lvl="0" rtl="0"/>
            <a:r>
              <a:rPr lang="pt-BR"/>
              <a:t>MOVE.L #2,-(A1)</a:t>
            </a:r>
          </a:p>
          <a:p>
            <a:pPr lvl="0" rtl="0"/>
            <a:r>
              <a:rPr lang="pt-BR"/>
              <a:t>BSR $00002050</a:t>
            </a:r>
          </a:p>
          <a:p>
            <a:pPr lvl="0" rtl="0"/>
            <a:r>
              <a:rPr lang="pt-BR"/>
              <a:t>MM 2050;DI</a:t>
            </a:r>
          </a:p>
          <a:p>
            <a:pPr lvl="0" rtl="0"/>
            <a:r>
              <a:rPr lang="pt-BR"/>
              <a:t>MOVE.L (A1)+,D1</a:t>
            </a:r>
          </a:p>
          <a:p>
            <a:pPr lvl="0" rtl="0"/>
            <a:r>
              <a:rPr lang="pt-BR"/>
              <a:t>MOVE.L (A1),D2</a:t>
            </a:r>
          </a:p>
          <a:p>
            <a:pPr lvl="0" rtl="0"/>
            <a:r>
              <a:rPr lang="pt-BR"/>
              <a:t>ADD.L D1,D2</a:t>
            </a:r>
          </a:p>
          <a:p>
            <a:pPr lvl="0" rtl="0"/>
            <a:r>
              <a:rPr lang="pt-BR"/>
              <a:t>MOVE.L D2,D0</a:t>
            </a:r>
          </a:p>
          <a:p>
            <a:pPr lvl="0" rtl="0"/>
            <a:r>
              <a:rPr lang="pt-BR"/>
              <a:t>RTS</a:t>
            </a:r>
          </a:p>
        </p:txBody>
      </p:sp>
      <p:sp>
        <p:nvSpPr>
          <p:cNvPr id="13" name="Footer Placeholder 4">
            <a:extLst>
              <a:ext uri="{FF2B5EF4-FFF2-40B4-BE49-F238E27FC236}">
                <a16:creationId xmlns:a16="http://schemas.microsoft.com/office/drawing/2014/main" id="{69573A30-3961-C94C-A15D-1FC70640BAA5}"/>
              </a:ext>
              <a:ext uri="{C183D7F6-B498-43B3-948B-1728B52AA6E4}">
                <adec:decorative xmlns:adec="http://schemas.microsoft.com/office/drawing/2017/decorative" xmlns=""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endParaRPr lang="en-US" dirty="0"/>
          </a:p>
        </p:txBody>
      </p:sp>
      <p:sp>
        <p:nvSpPr>
          <p:cNvPr id="11" name="Slide Number Placeholder 5">
            <a:extLst>
              <a:ext uri="{FF2B5EF4-FFF2-40B4-BE49-F238E27FC236}">
                <a16:creationId xmlns:a16="http://schemas.microsoft.com/office/drawing/2014/main" id="{4AC7BB94-D444-F441-A88C-76F7DDCDC5EB}"/>
              </a:ext>
              <a:ext uri="{C183D7F6-B498-43B3-948B-1728B52AA6E4}">
                <adec:decorative xmlns:adec="http://schemas.microsoft.com/office/drawing/2017/decorative" xmlns="" val="1"/>
              </a:ext>
            </a:extLst>
          </p:cNvPr>
          <p:cNvSpPr>
            <a:spLocks noGrp="1"/>
          </p:cNvSpPr>
          <p:nvPr>
            <p:ph type="sldNum" sz="quarter" idx="12"/>
          </p:nvPr>
        </p:nvSpPr>
        <p:spPr>
          <a:xfrm>
            <a:off x="9029700" y="6356350"/>
            <a:ext cx="2743200" cy="365125"/>
          </a:xfrm>
        </p:spPr>
        <p:txBody>
          <a:bodyPr rtlCol="0"/>
          <a:lstStyle/>
          <a:p>
            <a:pPr rtl="0"/>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18551864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 Picture">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E071635C-7AC2-B54A-9C0A-2EECB1A91D6A}"/>
              </a:ext>
              <a:ext uri="{C183D7F6-B498-43B3-948B-1728B52AA6E4}">
                <adec:decorative xmlns:adec="http://schemas.microsoft.com/office/drawing/2017/decorative" xmlns="" val="1"/>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rtlCol="0">
            <a:noAutofit/>
          </a:bodyPr>
          <a:lstStyle>
            <a:lvl1pPr>
              <a:defRPr sz="4000">
                <a:solidFill>
                  <a:schemeClr val="bg1"/>
                </a:solidFill>
              </a:defRPr>
            </a:lvl1pPr>
          </a:lstStyle>
          <a:p>
            <a:pPr rtl="0"/>
            <a:r>
              <a:rPr lang="pt-BR"/>
              <a:t>Click to edit Master title style</a:t>
            </a:r>
            <a:endParaRPr lang="en-US" dirty="0"/>
          </a:p>
        </p:txBody>
      </p:sp>
      <p:pic>
        <p:nvPicPr>
          <p:cNvPr id="16" name="Picture 15">
            <a:extLst>
              <a:ext uri="{FF2B5EF4-FFF2-40B4-BE49-F238E27FC236}">
                <a16:creationId xmlns:a16="http://schemas.microsoft.com/office/drawing/2014/main" id="{49A7927A-C274-E848-B9FC-75CF0763AED5}"/>
              </a:ext>
              <a:ext uri="{C183D7F6-B498-43B3-948B-1728B52AA6E4}">
                <adec:decorative xmlns:adec="http://schemas.microsoft.com/office/drawing/2017/decorative" xmlns="" val="1"/>
              </a:ext>
            </a:extLst>
          </p:cNvPr>
          <p:cNvPicPr>
            <a:picLocks noChangeAspect="1"/>
          </p:cNvPicPr>
          <p:nvPr userDrawn="1"/>
        </p:nvPicPr>
        <p:blipFill>
          <a:blip r:embed="rId4"/>
          <a:stretch>
            <a:fillRect/>
          </a:stretch>
        </p:blipFill>
        <p:spPr>
          <a:xfrm>
            <a:off x="9909198" y="365125"/>
            <a:ext cx="1772656" cy="449073"/>
          </a:xfrm>
          <a:prstGeom prst="rect">
            <a:avLst/>
          </a:prstGeom>
        </p:spPr>
      </p:pic>
      <p:sp>
        <p:nvSpPr>
          <p:cNvPr id="4" name="Picture Placeholder 3">
            <a:extLst>
              <a:ext uri="{FF2B5EF4-FFF2-40B4-BE49-F238E27FC236}">
                <a16:creationId xmlns:a16="http://schemas.microsoft.com/office/drawing/2014/main" id="{EE336319-2696-2640-9B7B-C5788923DD04}"/>
              </a:ext>
            </a:extLst>
          </p:cNvPr>
          <p:cNvSpPr>
            <a:spLocks noGrp="1"/>
          </p:cNvSpPr>
          <p:nvPr>
            <p:ph type="pic" sz="quarter" idx="18"/>
          </p:nvPr>
        </p:nvSpPr>
        <p:spPr>
          <a:xfrm>
            <a:off x="419100" y="1524000"/>
            <a:ext cx="2679192" cy="2103120"/>
          </a:xfrm>
        </p:spPr>
        <p:txBody>
          <a:bodyPr rtlCol="0">
            <a:noAutofit/>
          </a:bodyPr>
          <a:lstStyle>
            <a:lvl1pPr marL="0" indent="0">
              <a:buNone/>
              <a:defRPr/>
            </a:lvl1pPr>
          </a:lstStyle>
          <a:p>
            <a:pPr rtl="0"/>
            <a:r>
              <a:rPr lang="pt-BR"/>
              <a:t>Click icon to add picture</a:t>
            </a:r>
          </a:p>
        </p:txBody>
      </p:sp>
      <p:sp>
        <p:nvSpPr>
          <p:cNvPr id="3" name="Text Placeholder 2">
            <a:extLst>
              <a:ext uri="{FF2B5EF4-FFF2-40B4-BE49-F238E27FC236}">
                <a16:creationId xmlns:a16="http://schemas.microsoft.com/office/drawing/2014/main" id="{696A4FD3-97EE-8149-9A33-E0E6B1B0C06E}"/>
              </a:ext>
            </a:extLst>
          </p:cNvPr>
          <p:cNvSpPr>
            <a:spLocks noGrp="1"/>
          </p:cNvSpPr>
          <p:nvPr>
            <p:ph type="body" sz="quarter" idx="15"/>
          </p:nvPr>
        </p:nvSpPr>
        <p:spPr>
          <a:xfrm>
            <a:off x="411876" y="3793944"/>
            <a:ext cx="2686416" cy="303043"/>
          </a:xfrm>
        </p:spPr>
        <p:txBody>
          <a:bodyPr rtlCol="0">
            <a:noAutofit/>
          </a:bodyPr>
          <a:lstStyle>
            <a:lvl1pPr marL="0" indent="0" algn="ctr">
              <a:buNone/>
              <a:defRPr sz="2000" b="0">
                <a:solidFill>
                  <a:schemeClr val="tx1"/>
                </a:solidFill>
              </a:defRPr>
            </a:lvl1pPr>
          </a:lstStyle>
          <a:p>
            <a:pPr lvl="0" rtl="0"/>
            <a:r>
              <a:rPr lang="pt-BR"/>
              <a:t>Click to edit Master text styles</a:t>
            </a:r>
          </a:p>
        </p:txBody>
      </p:sp>
      <p:sp>
        <p:nvSpPr>
          <p:cNvPr id="26" name="Picture Placeholder 3">
            <a:extLst>
              <a:ext uri="{FF2B5EF4-FFF2-40B4-BE49-F238E27FC236}">
                <a16:creationId xmlns:a16="http://schemas.microsoft.com/office/drawing/2014/main" id="{C1BCDD9F-46DB-5745-913B-E11E7BEBDA8C}"/>
              </a:ext>
            </a:extLst>
          </p:cNvPr>
          <p:cNvSpPr>
            <a:spLocks noGrp="1"/>
          </p:cNvSpPr>
          <p:nvPr>
            <p:ph type="pic" sz="quarter" idx="24"/>
          </p:nvPr>
        </p:nvSpPr>
        <p:spPr>
          <a:xfrm>
            <a:off x="3322302" y="1524000"/>
            <a:ext cx="2679192" cy="2103120"/>
          </a:xfrm>
        </p:spPr>
        <p:txBody>
          <a:bodyPr rtlCol="0">
            <a:noAutofit/>
          </a:bodyPr>
          <a:lstStyle>
            <a:lvl1pPr marL="0" indent="0">
              <a:buNone/>
              <a:defRPr/>
            </a:lvl1pPr>
          </a:lstStyle>
          <a:p>
            <a:pPr rtl="0"/>
            <a:r>
              <a:rPr lang="pt-BR"/>
              <a:t>Click icon to add picture</a:t>
            </a:r>
          </a:p>
        </p:txBody>
      </p:sp>
      <p:sp>
        <p:nvSpPr>
          <p:cNvPr id="25" name="Text Placeholder 2">
            <a:extLst>
              <a:ext uri="{FF2B5EF4-FFF2-40B4-BE49-F238E27FC236}">
                <a16:creationId xmlns:a16="http://schemas.microsoft.com/office/drawing/2014/main" id="{86FF323F-B273-E643-A44F-65465BE5C0DE}"/>
              </a:ext>
            </a:extLst>
          </p:cNvPr>
          <p:cNvSpPr>
            <a:spLocks noGrp="1"/>
          </p:cNvSpPr>
          <p:nvPr>
            <p:ph type="body" sz="quarter" idx="23"/>
          </p:nvPr>
        </p:nvSpPr>
        <p:spPr>
          <a:xfrm>
            <a:off x="3315078" y="3793944"/>
            <a:ext cx="2686416" cy="303043"/>
          </a:xfrm>
        </p:spPr>
        <p:txBody>
          <a:bodyPr rtlCol="0">
            <a:noAutofit/>
          </a:bodyPr>
          <a:lstStyle>
            <a:lvl1pPr marL="0" indent="0" algn="ctr">
              <a:buNone/>
              <a:defRPr sz="2000" b="0">
                <a:solidFill>
                  <a:schemeClr val="tx1"/>
                </a:solidFill>
              </a:defRPr>
            </a:lvl1pPr>
          </a:lstStyle>
          <a:p>
            <a:pPr lvl="0" rtl="0"/>
            <a:r>
              <a:rPr lang="pt-BR"/>
              <a:t>Click to edit Master text styles</a:t>
            </a:r>
          </a:p>
        </p:txBody>
      </p:sp>
      <p:sp>
        <p:nvSpPr>
          <p:cNvPr id="24" name="Picture Placeholder 3">
            <a:extLst>
              <a:ext uri="{FF2B5EF4-FFF2-40B4-BE49-F238E27FC236}">
                <a16:creationId xmlns:a16="http://schemas.microsoft.com/office/drawing/2014/main" id="{47F48B9A-256D-954A-AA08-55B5777556AD}"/>
              </a:ext>
            </a:extLst>
          </p:cNvPr>
          <p:cNvSpPr>
            <a:spLocks noGrp="1"/>
          </p:cNvSpPr>
          <p:nvPr>
            <p:ph type="pic" sz="quarter" idx="22"/>
          </p:nvPr>
        </p:nvSpPr>
        <p:spPr>
          <a:xfrm>
            <a:off x="6210469" y="1524000"/>
            <a:ext cx="2679192" cy="2103120"/>
          </a:xfrm>
        </p:spPr>
        <p:txBody>
          <a:bodyPr rtlCol="0">
            <a:noAutofit/>
          </a:bodyPr>
          <a:lstStyle>
            <a:lvl1pPr marL="0" indent="0">
              <a:buNone/>
              <a:defRPr/>
            </a:lvl1pPr>
          </a:lstStyle>
          <a:p>
            <a:pPr rtl="0"/>
            <a:r>
              <a:rPr lang="pt-BR"/>
              <a:t>Click icon to add picture</a:t>
            </a:r>
          </a:p>
        </p:txBody>
      </p:sp>
      <p:sp>
        <p:nvSpPr>
          <p:cNvPr id="23" name="Text Placeholder 2">
            <a:extLst>
              <a:ext uri="{FF2B5EF4-FFF2-40B4-BE49-F238E27FC236}">
                <a16:creationId xmlns:a16="http://schemas.microsoft.com/office/drawing/2014/main" id="{7ED4B9F9-6A66-6041-9EEB-F3287939A9A1}"/>
              </a:ext>
            </a:extLst>
          </p:cNvPr>
          <p:cNvSpPr>
            <a:spLocks noGrp="1"/>
          </p:cNvSpPr>
          <p:nvPr>
            <p:ph type="body" sz="quarter" idx="21"/>
          </p:nvPr>
        </p:nvSpPr>
        <p:spPr>
          <a:xfrm>
            <a:off x="6200777" y="3793944"/>
            <a:ext cx="2686416" cy="303043"/>
          </a:xfrm>
        </p:spPr>
        <p:txBody>
          <a:bodyPr rtlCol="0">
            <a:noAutofit/>
          </a:bodyPr>
          <a:lstStyle>
            <a:lvl1pPr marL="0" indent="0" algn="ctr">
              <a:buNone/>
              <a:defRPr sz="2000" b="0">
                <a:solidFill>
                  <a:schemeClr val="tx1"/>
                </a:solidFill>
              </a:defRPr>
            </a:lvl1pPr>
          </a:lstStyle>
          <a:p>
            <a:pPr lvl="0" rtl="0"/>
            <a:r>
              <a:rPr lang="pt-BR"/>
              <a:t>Click to edit Master text styles</a:t>
            </a:r>
          </a:p>
        </p:txBody>
      </p:sp>
      <p:sp>
        <p:nvSpPr>
          <p:cNvPr id="22" name="Picture Placeholder 3">
            <a:extLst>
              <a:ext uri="{FF2B5EF4-FFF2-40B4-BE49-F238E27FC236}">
                <a16:creationId xmlns:a16="http://schemas.microsoft.com/office/drawing/2014/main" id="{2FA06701-76A6-3548-BF51-E4429F8C741A}"/>
              </a:ext>
            </a:extLst>
          </p:cNvPr>
          <p:cNvSpPr>
            <a:spLocks noGrp="1"/>
          </p:cNvSpPr>
          <p:nvPr>
            <p:ph type="pic" sz="quarter" idx="20"/>
          </p:nvPr>
        </p:nvSpPr>
        <p:spPr>
          <a:xfrm>
            <a:off x="9093708" y="1524000"/>
            <a:ext cx="2679192" cy="2103120"/>
          </a:xfrm>
        </p:spPr>
        <p:txBody>
          <a:bodyPr rtlCol="0">
            <a:noAutofit/>
          </a:bodyPr>
          <a:lstStyle>
            <a:lvl1pPr marL="0" indent="0">
              <a:buNone/>
              <a:defRPr/>
            </a:lvl1pPr>
          </a:lstStyle>
          <a:p>
            <a:pPr rtl="0"/>
            <a:r>
              <a:rPr lang="pt-BR"/>
              <a:t>Click icon to add picture</a:t>
            </a:r>
          </a:p>
        </p:txBody>
      </p:sp>
      <p:sp>
        <p:nvSpPr>
          <p:cNvPr id="21" name="Text Placeholder 2">
            <a:extLst>
              <a:ext uri="{FF2B5EF4-FFF2-40B4-BE49-F238E27FC236}">
                <a16:creationId xmlns:a16="http://schemas.microsoft.com/office/drawing/2014/main" id="{1A58B4D5-135C-FA4B-BDD3-660FB08CFA9C}"/>
              </a:ext>
            </a:extLst>
          </p:cNvPr>
          <p:cNvSpPr>
            <a:spLocks noGrp="1"/>
          </p:cNvSpPr>
          <p:nvPr>
            <p:ph type="body" sz="quarter" idx="19"/>
          </p:nvPr>
        </p:nvSpPr>
        <p:spPr>
          <a:xfrm>
            <a:off x="9086484" y="3793944"/>
            <a:ext cx="2686416" cy="303043"/>
          </a:xfrm>
        </p:spPr>
        <p:txBody>
          <a:bodyPr rtlCol="0">
            <a:noAutofit/>
          </a:bodyPr>
          <a:lstStyle>
            <a:lvl1pPr marL="0" indent="0" algn="ctr">
              <a:buNone/>
              <a:defRPr sz="2000" b="0">
                <a:solidFill>
                  <a:schemeClr val="tx1"/>
                </a:solidFill>
              </a:defRPr>
            </a:lvl1pPr>
          </a:lstStyle>
          <a:p>
            <a:pPr lvl="0" rtl="0"/>
            <a:r>
              <a:rPr lang="pt-BR"/>
              <a:t>Click to edit Master text styles</a:t>
            </a:r>
          </a:p>
        </p:txBody>
      </p:sp>
      <p:sp>
        <p:nvSpPr>
          <p:cNvPr id="14" name="Footer Placeholder 4">
            <a:extLst>
              <a:ext uri="{FF2B5EF4-FFF2-40B4-BE49-F238E27FC236}">
                <a16:creationId xmlns:a16="http://schemas.microsoft.com/office/drawing/2014/main" id="{075ED423-869B-CA42-83F6-A40BF01C3EBF}"/>
              </a:ext>
              <a:ext uri="{C183D7F6-B498-43B3-948B-1728B52AA6E4}">
                <adec:decorative xmlns:adec="http://schemas.microsoft.com/office/drawing/2017/decorative" xmlns=""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endParaRPr lang="en-US" dirty="0"/>
          </a:p>
        </p:txBody>
      </p:sp>
      <p:sp>
        <p:nvSpPr>
          <p:cNvPr id="11" name="Slide Number Placeholder 5">
            <a:extLst>
              <a:ext uri="{FF2B5EF4-FFF2-40B4-BE49-F238E27FC236}">
                <a16:creationId xmlns:a16="http://schemas.microsoft.com/office/drawing/2014/main" id="{4AC7BB94-D444-F441-A88C-76F7DDCDC5EB}"/>
              </a:ext>
              <a:ext uri="{C183D7F6-B498-43B3-948B-1728B52AA6E4}">
                <adec:decorative xmlns:adec="http://schemas.microsoft.com/office/drawing/2017/decorative" xmlns="" val="1"/>
              </a:ext>
            </a:extLst>
          </p:cNvPr>
          <p:cNvSpPr>
            <a:spLocks noGrp="1"/>
          </p:cNvSpPr>
          <p:nvPr>
            <p:ph type="sldNum" sz="quarter" idx="12"/>
          </p:nvPr>
        </p:nvSpPr>
        <p:spPr>
          <a:xfrm>
            <a:off x="9029700" y="6356350"/>
            <a:ext cx="2743200" cy="365125"/>
          </a:xfrm>
        </p:spPr>
        <p:txBody>
          <a:bodyPr rtlCol="0"/>
          <a:lstStyle/>
          <a:p>
            <a:pPr rtl="0"/>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17496026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6 Picture">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67E9E421-0C28-B445-BB5D-267DD5F8BA23}"/>
              </a:ext>
              <a:ext uri="{C183D7F6-B498-43B3-948B-1728B52AA6E4}">
                <adec:decorative xmlns:adec="http://schemas.microsoft.com/office/drawing/2017/decorative" xmlns="" val="1"/>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rtlCol="0">
            <a:noAutofit/>
          </a:bodyPr>
          <a:lstStyle>
            <a:lvl1pPr>
              <a:defRPr sz="4000">
                <a:solidFill>
                  <a:schemeClr val="bg1"/>
                </a:solidFill>
              </a:defRPr>
            </a:lvl1pPr>
          </a:lstStyle>
          <a:p>
            <a:pPr rtl="0"/>
            <a:r>
              <a:rPr lang="pt-BR"/>
              <a:t>Click to edit Master title style</a:t>
            </a:r>
            <a:endParaRPr lang="en-US" dirty="0"/>
          </a:p>
        </p:txBody>
      </p:sp>
      <p:pic>
        <p:nvPicPr>
          <p:cNvPr id="23" name="Picture 22">
            <a:extLst>
              <a:ext uri="{FF2B5EF4-FFF2-40B4-BE49-F238E27FC236}">
                <a16:creationId xmlns:a16="http://schemas.microsoft.com/office/drawing/2014/main" id="{C99A9892-B85D-B746-B8F0-8DD0CF1EABE7}"/>
              </a:ext>
              <a:ext uri="{C183D7F6-B498-43B3-948B-1728B52AA6E4}">
                <adec:decorative xmlns:adec="http://schemas.microsoft.com/office/drawing/2017/decorative" xmlns="" val="1"/>
              </a:ext>
            </a:extLst>
          </p:cNvPr>
          <p:cNvPicPr>
            <a:picLocks noChangeAspect="1"/>
          </p:cNvPicPr>
          <p:nvPr userDrawn="1"/>
        </p:nvPicPr>
        <p:blipFill>
          <a:blip r:embed="rId4"/>
          <a:stretch>
            <a:fillRect/>
          </a:stretch>
        </p:blipFill>
        <p:spPr>
          <a:xfrm>
            <a:off x="9909198" y="365125"/>
            <a:ext cx="1772656" cy="449073"/>
          </a:xfrm>
          <a:prstGeom prst="rect">
            <a:avLst/>
          </a:prstGeom>
        </p:spPr>
      </p:pic>
      <p:sp>
        <p:nvSpPr>
          <p:cNvPr id="4" name="Picture Placeholder 3">
            <a:extLst>
              <a:ext uri="{FF2B5EF4-FFF2-40B4-BE49-F238E27FC236}">
                <a16:creationId xmlns:a16="http://schemas.microsoft.com/office/drawing/2014/main" id="{EE336319-2696-2640-9B7B-C5788923DD04}"/>
              </a:ext>
            </a:extLst>
          </p:cNvPr>
          <p:cNvSpPr>
            <a:spLocks noGrp="1"/>
          </p:cNvSpPr>
          <p:nvPr>
            <p:ph type="pic" sz="quarter" idx="18"/>
          </p:nvPr>
        </p:nvSpPr>
        <p:spPr>
          <a:xfrm>
            <a:off x="419100" y="1524000"/>
            <a:ext cx="3611880" cy="1755648"/>
          </a:xfrm>
        </p:spPr>
        <p:txBody>
          <a:bodyPr rtlCol="0">
            <a:noAutofit/>
          </a:bodyPr>
          <a:lstStyle>
            <a:lvl1pPr marL="0" indent="0">
              <a:buNone/>
              <a:defRPr>
                <a:solidFill>
                  <a:schemeClr val="tx1"/>
                </a:solidFill>
              </a:defRPr>
            </a:lvl1pPr>
          </a:lstStyle>
          <a:p>
            <a:pPr rtl="0"/>
            <a:r>
              <a:rPr lang="pt-BR"/>
              <a:t>Click icon to add picture</a:t>
            </a:r>
          </a:p>
        </p:txBody>
      </p:sp>
      <p:sp>
        <p:nvSpPr>
          <p:cNvPr id="3" name="Text Placeholder 2">
            <a:extLst>
              <a:ext uri="{FF2B5EF4-FFF2-40B4-BE49-F238E27FC236}">
                <a16:creationId xmlns:a16="http://schemas.microsoft.com/office/drawing/2014/main" id="{696A4FD3-97EE-8149-9A33-E0E6B1B0C06E}"/>
              </a:ext>
            </a:extLst>
          </p:cNvPr>
          <p:cNvSpPr>
            <a:spLocks noGrp="1"/>
          </p:cNvSpPr>
          <p:nvPr>
            <p:ph type="body" sz="quarter" idx="15"/>
          </p:nvPr>
        </p:nvSpPr>
        <p:spPr>
          <a:xfrm>
            <a:off x="411876" y="3446471"/>
            <a:ext cx="3619104" cy="301752"/>
          </a:xfrm>
        </p:spPr>
        <p:txBody>
          <a:bodyPr rtlCol="0">
            <a:noAutofit/>
          </a:bodyPr>
          <a:lstStyle>
            <a:lvl1pPr marL="0" indent="0" algn="ctr">
              <a:buNone/>
              <a:defRPr sz="2000" b="0">
                <a:solidFill>
                  <a:schemeClr val="tx1"/>
                </a:solidFill>
              </a:defRPr>
            </a:lvl1pPr>
          </a:lstStyle>
          <a:p>
            <a:pPr lvl="0" rtl="0"/>
            <a:r>
              <a:rPr lang="pt-BR"/>
              <a:t>Click to edit Master text styles</a:t>
            </a:r>
          </a:p>
        </p:txBody>
      </p:sp>
      <p:sp>
        <p:nvSpPr>
          <p:cNvPr id="27" name="Picture Placeholder 3">
            <a:extLst>
              <a:ext uri="{FF2B5EF4-FFF2-40B4-BE49-F238E27FC236}">
                <a16:creationId xmlns:a16="http://schemas.microsoft.com/office/drawing/2014/main" id="{B331369C-8691-264D-B80A-CEAC8AD3CDE6}"/>
              </a:ext>
            </a:extLst>
          </p:cNvPr>
          <p:cNvSpPr>
            <a:spLocks noGrp="1"/>
          </p:cNvSpPr>
          <p:nvPr>
            <p:ph type="pic" sz="quarter" idx="22"/>
          </p:nvPr>
        </p:nvSpPr>
        <p:spPr>
          <a:xfrm>
            <a:off x="4301536" y="1524000"/>
            <a:ext cx="3611880" cy="1755648"/>
          </a:xfrm>
        </p:spPr>
        <p:txBody>
          <a:bodyPr rtlCol="0">
            <a:noAutofit/>
          </a:bodyPr>
          <a:lstStyle>
            <a:lvl1pPr marL="0" indent="0">
              <a:buNone/>
              <a:defRPr/>
            </a:lvl1pPr>
          </a:lstStyle>
          <a:p>
            <a:pPr rtl="0"/>
            <a:r>
              <a:rPr lang="pt-BR"/>
              <a:t>Click icon to add picture</a:t>
            </a:r>
          </a:p>
        </p:txBody>
      </p:sp>
      <p:sp>
        <p:nvSpPr>
          <p:cNvPr id="20" name="Text Placeholder 2">
            <a:extLst>
              <a:ext uri="{FF2B5EF4-FFF2-40B4-BE49-F238E27FC236}">
                <a16:creationId xmlns:a16="http://schemas.microsoft.com/office/drawing/2014/main" id="{22929504-2B50-874B-A16E-F37A03279EC7}"/>
              </a:ext>
            </a:extLst>
          </p:cNvPr>
          <p:cNvSpPr>
            <a:spLocks noGrp="1"/>
          </p:cNvSpPr>
          <p:nvPr>
            <p:ph type="body" sz="quarter" idx="21"/>
          </p:nvPr>
        </p:nvSpPr>
        <p:spPr>
          <a:xfrm>
            <a:off x="4294312" y="3446471"/>
            <a:ext cx="3619104" cy="301752"/>
          </a:xfrm>
        </p:spPr>
        <p:txBody>
          <a:bodyPr rtlCol="0">
            <a:noAutofit/>
          </a:bodyPr>
          <a:lstStyle>
            <a:lvl1pPr marL="0" indent="0" algn="ctr">
              <a:buNone/>
              <a:defRPr sz="2000" b="0">
                <a:solidFill>
                  <a:schemeClr val="tx1"/>
                </a:solidFill>
              </a:defRPr>
            </a:lvl1pPr>
          </a:lstStyle>
          <a:p>
            <a:pPr lvl="0" rtl="0"/>
            <a:r>
              <a:rPr lang="pt-BR"/>
              <a:t>Click to edit Master text styles</a:t>
            </a:r>
          </a:p>
        </p:txBody>
      </p:sp>
      <p:sp>
        <p:nvSpPr>
          <p:cNvPr id="19" name="Picture Placeholder 3">
            <a:extLst>
              <a:ext uri="{FF2B5EF4-FFF2-40B4-BE49-F238E27FC236}">
                <a16:creationId xmlns:a16="http://schemas.microsoft.com/office/drawing/2014/main" id="{1F03C714-8C12-1648-A7BE-ED7D107E4A53}"/>
              </a:ext>
            </a:extLst>
          </p:cNvPr>
          <p:cNvSpPr>
            <a:spLocks noGrp="1"/>
          </p:cNvSpPr>
          <p:nvPr>
            <p:ph type="pic" sz="quarter" idx="20"/>
          </p:nvPr>
        </p:nvSpPr>
        <p:spPr>
          <a:xfrm>
            <a:off x="8161020" y="1524000"/>
            <a:ext cx="3611880" cy="1755648"/>
          </a:xfrm>
        </p:spPr>
        <p:txBody>
          <a:bodyPr rtlCol="0">
            <a:noAutofit/>
          </a:bodyPr>
          <a:lstStyle>
            <a:lvl1pPr marL="0" indent="0">
              <a:buNone/>
              <a:defRPr/>
            </a:lvl1pPr>
          </a:lstStyle>
          <a:p>
            <a:pPr rtl="0"/>
            <a:r>
              <a:rPr lang="pt-BR"/>
              <a:t>Click icon to add picture</a:t>
            </a:r>
          </a:p>
        </p:txBody>
      </p:sp>
      <p:sp>
        <p:nvSpPr>
          <p:cNvPr id="18" name="Text Placeholder 2">
            <a:extLst>
              <a:ext uri="{FF2B5EF4-FFF2-40B4-BE49-F238E27FC236}">
                <a16:creationId xmlns:a16="http://schemas.microsoft.com/office/drawing/2014/main" id="{CEC6ED8A-9A35-254F-9CF6-1EFE9B38709A}"/>
              </a:ext>
            </a:extLst>
          </p:cNvPr>
          <p:cNvSpPr>
            <a:spLocks noGrp="1"/>
          </p:cNvSpPr>
          <p:nvPr>
            <p:ph type="body" sz="quarter" idx="19"/>
          </p:nvPr>
        </p:nvSpPr>
        <p:spPr>
          <a:xfrm>
            <a:off x="8153796" y="3446471"/>
            <a:ext cx="3619104" cy="301752"/>
          </a:xfrm>
        </p:spPr>
        <p:txBody>
          <a:bodyPr rtlCol="0">
            <a:noAutofit/>
          </a:bodyPr>
          <a:lstStyle>
            <a:lvl1pPr marL="0" indent="0" algn="ctr">
              <a:buNone/>
              <a:defRPr sz="2000" b="0">
                <a:solidFill>
                  <a:schemeClr val="tx1"/>
                </a:solidFill>
              </a:defRPr>
            </a:lvl1pPr>
          </a:lstStyle>
          <a:p>
            <a:pPr lvl="0" rtl="0"/>
            <a:r>
              <a:rPr lang="pt-BR"/>
              <a:t>Click to edit Master text styles</a:t>
            </a:r>
          </a:p>
        </p:txBody>
      </p:sp>
      <p:sp>
        <p:nvSpPr>
          <p:cNvPr id="35" name="Picture Placeholder 3">
            <a:extLst>
              <a:ext uri="{FF2B5EF4-FFF2-40B4-BE49-F238E27FC236}">
                <a16:creationId xmlns:a16="http://schemas.microsoft.com/office/drawing/2014/main" id="{57601697-5763-1649-956A-0E3F39DE563B}"/>
              </a:ext>
            </a:extLst>
          </p:cNvPr>
          <p:cNvSpPr>
            <a:spLocks noGrp="1"/>
          </p:cNvSpPr>
          <p:nvPr>
            <p:ph type="pic" sz="quarter" idx="24"/>
          </p:nvPr>
        </p:nvSpPr>
        <p:spPr>
          <a:xfrm>
            <a:off x="419100" y="3934689"/>
            <a:ext cx="3611880" cy="1755648"/>
          </a:xfrm>
        </p:spPr>
        <p:txBody>
          <a:bodyPr rtlCol="0">
            <a:noAutofit/>
          </a:bodyPr>
          <a:lstStyle>
            <a:lvl1pPr marL="0" indent="0">
              <a:buNone/>
              <a:defRPr>
                <a:solidFill>
                  <a:schemeClr val="tx1"/>
                </a:solidFill>
              </a:defRPr>
            </a:lvl1pPr>
          </a:lstStyle>
          <a:p>
            <a:pPr rtl="0"/>
            <a:r>
              <a:rPr lang="pt-BR"/>
              <a:t>Click icon to add picture</a:t>
            </a:r>
          </a:p>
        </p:txBody>
      </p:sp>
      <p:sp>
        <p:nvSpPr>
          <p:cNvPr id="34" name="Text Placeholder 2">
            <a:extLst>
              <a:ext uri="{FF2B5EF4-FFF2-40B4-BE49-F238E27FC236}">
                <a16:creationId xmlns:a16="http://schemas.microsoft.com/office/drawing/2014/main" id="{B9AA5E4E-EA30-7144-B43C-3BC38200353D}"/>
              </a:ext>
            </a:extLst>
          </p:cNvPr>
          <p:cNvSpPr>
            <a:spLocks noGrp="1"/>
          </p:cNvSpPr>
          <p:nvPr>
            <p:ph type="body" sz="quarter" idx="23"/>
          </p:nvPr>
        </p:nvSpPr>
        <p:spPr>
          <a:xfrm>
            <a:off x="411876" y="5857160"/>
            <a:ext cx="3619104" cy="301752"/>
          </a:xfrm>
        </p:spPr>
        <p:txBody>
          <a:bodyPr rtlCol="0">
            <a:noAutofit/>
          </a:bodyPr>
          <a:lstStyle>
            <a:lvl1pPr marL="0" indent="0" algn="ctr">
              <a:buNone/>
              <a:defRPr sz="2000" b="0">
                <a:solidFill>
                  <a:schemeClr val="tx1"/>
                </a:solidFill>
              </a:defRPr>
            </a:lvl1pPr>
          </a:lstStyle>
          <a:p>
            <a:pPr lvl="0" rtl="0"/>
            <a:r>
              <a:rPr lang="pt-BR"/>
              <a:t>Click to edit Master text styles</a:t>
            </a:r>
          </a:p>
        </p:txBody>
      </p:sp>
      <p:sp>
        <p:nvSpPr>
          <p:cNvPr id="39" name="Picture Placeholder 3">
            <a:extLst>
              <a:ext uri="{FF2B5EF4-FFF2-40B4-BE49-F238E27FC236}">
                <a16:creationId xmlns:a16="http://schemas.microsoft.com/office/drawing/2014/main" id="{750D7242-278D-B24F-A07C-549ACB16E63A}"/>
              </a:ext>
            </a:extLst>
          </p:cNvPr>
          <p:cNvSpPr>
            <a:spLocks noGrp="1"/>
          </p:cNvSpPr>
          <p:nvPr>
            <p:ph type="pic" sz="quarter" idx="28"/>
          </p:nvPr>
        </p:nvSpPr>
        <p:spPr>
          <a:xfrm>
            <a:off x="4301536" y="3934689"/>
            <a:ext cx="3611880" cy="1755648"/>
          </a:xfrm>
        </p:spPr>
        <p:txBody>
          <a:bodyPr rtlCol="0">
            <a:noAutofit/>
          </a:bodyPr>
          <a:lstStyle>
            <a:lvl1pPr marL="0" indent="0">
              <a:buNone/>
              <a:defRPr>
                <a:solidFill>
                  <a:schemeClr val="tx1"/>
                </a:solidFill>
              </a:defRPr>
            </a:lvl1pPr>
          </a:lstStyle>
          <a:p>
            <a:pPr rtl="0"/>
            <a:r>
              <a:rPr lang="pt-BR"/>
              <a:t>Click icon to add picture</a:t>
            </a:r>
          </a:p>
        </p:txBody>
      </p:sp>
      <p:sp>
        <p:nvSpPr>
          <p:cNvPr id="38" name="Text Placeholder 2">
            <a:extLst>
              <a:ext uri="{FF2B5EF4-FFF2-40B4-BE49-F238E27FC236}">
                <a16:creationId xmlns:a16="http://schemas.microsoft.com/office/drawing/2014/main" id="{2B0D6062-BB69-D146-8060-14598F894BC4}"/>
              </a:ext>
            </a:extLst>
          </p:cNvPr>
          <p:cNvSpPr>
            <a:spLocks noGrp="1"/>
          </p:cNvSpPr>
          <p:nvPr>
            <p:ph type="body" sz="quarter" idx="27"/>
          </p:nvPr>
        </p:nvSpPr>
        <p:spPr>
          <a:xfrm>
            <a:off x="4294312" y="5857160"/>
            <a:ext cx="3619104" cy="301752"/>
          </a:xfrm>
        </p:spPr>
        <p:txBody>
          <a:bodyPr rtlCol="0">
            <a:noAutofit/>
          </a:bodyPr>
          <a:lstStyle>
            <a:lvl1pPr marL="0" indent="0" algn="ctr">
              <a:buNone/>
              <a:defRPr sz="2000" b="0">
                <a:solidFill>
                  <a:schemeClr val="tx1"/>
                </a:solidFill>
              </a:defRPr>
            </a:lvl1pPr>
          </a:lstStyle>
          <a:p>
            <a:pPr lvl="0" rtl="0"/>
            <a:r>
              <a:rPr lang="pt-BR"/>
              <a:t>Click to edit Master text styles</a:t>
            </a:r>
          </a:p>
        </p:txBody>
      </p:sp>
      <p:sp>
        <p:nvSpPr>
          <p:cNvPr id="37" name="Picture Placeholder 3">
            <a:extLst>
              <a:ext uri="{FF2B5EF4-FFF2-40B4-BE49-F238E27FC236}">
                <a16:creationId xmlns:a16="http://schemas.microsoft.com/office/drawing/2014/main" id="{D8042A93-9BD7-0147-8441-5442B29A69DE}"/>
              </a:ext>
            </a:extLst>
          </p:cNvPr>
          <p:cNvSpPr>
            <a:spLocks noGrp="1"/>
          </p:cNvSpPr>
          <p:nvPr>
            <p:ph type="pic" sz="quarter" idx="26"/>
          </p:nvPr>
        </p:nvSpPr>
        <p:spPr>
          <a:xfrm>
            <a:off x="8161020" y="3934689"/>
            <a:ext cx="3611880" cy="1755648"/>
          </a:xfrm>
        </p:spPr>
        <p:txBody>
          <a:bodyPr rtlCol="0">
            <a:noAutofit/>
          </a:bodyPr>
          <a:lstStyle>
            <a:lvl1pPr marL="0" indent="0">
              <a:buNone/>
              <a:defRPr>
                <a:solidFill>
                  <a:schemeClr val="tx1"/>
                </a:solidFill>
              </a:defRPr>
            </a:lvl1pPr>
          </a:lstStyle>
          <a:p>
            <a:pPr rtl="0"/>
            <a:r>
              <a:rPr lang="pt-BR"/>
              <a:t>Click icon to add picture</a:t>
            </a:r>
          </a:p>
        </p:txBody>
      </p:sp>
      <p:sp>
        <p:nvSpPr>
          <p:cNvPr id="36" name="Text Placeholder 2">
            <a:extLst>
              <a:ext uri="{FF2B5EF4-FFF2-40B4-BE49-F238E27FC236}">
                <a16:creationId xmlns:a16="http://schemas.microsoft.com/office/drawing/2014/main" id="{09672F95-1B0D-D44F-96FA-DEB0E07403A7}"/>
              </a:ext>
            </a:extLst>
          </p:cNvPr>
          <p:cNvSpPr>
            <a:spLocks noGrp="1"/>
          </p:cNvSpPr>
          <p:nvPr>
            <p:ph type="body" sz="quarter" idx="25"/>
          </p:nvPr>
        </p:nvSpPr>
        <p:spPr>
          <a:xfrm>
            <a:off x="8153796" y="5857160"/>
            <a:ext cx="3619104" cy="301752"/>
          </a:xfrm>
        </p:spPr>
        <p:txBody>
          <a:bodyPr rtlCol="0">
            <a:noAutofit/>
          </a:bodyPr>
          <a:lstStyle>
            <a:lvl1pPr marL="0" indent="0" algn="ctr">
              <a:buNone/>
              <a:defRPr sz="2000" b="0">
                <a:solidFill>
                  <a:schemeClr val="tx1"/>
                </a:solidFill>
              </a:defRPr>
            </a:lvl1pPr>
          </a:lstStyle>
          <a:p>
            <a:pPr lvl="0" rtl="0"/>
            <a:r>
              <a:rPr lang="pt-BR"/>
              <a:t>Click to edit Master text styles</a:t>
            </a:r>
          </a:p>
        </p:txBody>
      </p:sp>
      <p:sp>
        <p:nvSpPr>
          <p:cNvPr id="21" name="Footer Placeholder 4">
            <a:extLst>
              <a:ext uri="{FF2B5EF4-FFF2-40B4-BE49-F238E27FC236}">
                <a16:creationId xmlns:a16="http://schemas.microsoft.com/office/drawing/2014/main" id="{FBF3F200-BB4F-664F-876E-B587463197ED}"/>
              </a:ext>
              <a:ext uri="{C183D7F6-B498-43B3-948B-1728B52AA6E4}">
                <adec:decorative xmlns:adec="http://schemas.microsoft.com/office/drawing/2017/decorative" xmlns=""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endParaRPr lang="en-US" dirty="0"/>
          </a:p>
        </p:txBody>
      </p:sp>
      <p:sp>
        <p:nvSpPr>
          <p:cNvPr id="11" name="Slide Number Placeholder 5">
            <a:extLst>
              <a:ext uri="{FF2B5EF4-FFF2-40B4-BE49-F238E27FC236}">
                <a16:creationId xmlns:a16="http://schemas.microsoft.com/office/drawing/2014/main" id="{4AC7BB94-D444-F441-A88C-76F7DDCDC5EB}"/>
              </a:ext>
              <a:ext uri="{C183D7F6-B498-43B3-948B-1728B52AA6E4}">
                <adec:decorative xmlns:adec="http://schemas.microsoft.com/office/drawing/2017/decorative" xmlns="" val="1"/>
              </a:ext>
            </a:extLst>
          </p:cNvPr>
          <p:cNvSpPr>
            <a:spLocks noGrp="1"/>
          </p:cNvSpPr>
          <p:nvPr>
            <p:ph type="sldNum" sz="quarter" idx="12"/>
          </p:nvPr>
        </p:nvSpPr>
        <p:spPr>
          <a:xfrm>
            <a:off x="9029700" y="6356350"/>
            <a:ext cx="2743200" cy="365125"/>
          </a:xfrm>
        </p:spPr>
        <p:txBody>
          <a:bodyPr rtlCol="0">
            <a:noAutofit/>
          </a:bodyPr>
          <a:lstStyle/>
          <a:p>
            <a:pPr rtl="0"/>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58725223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Icons">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76EEF212-16FA-C546-A6BD-253C80A1A8FF}"/>
              </a:ext>
              <a:ext uri="{C183D7F6-B498-43B3-948B-1728B52AA6E4}">
                <adec:decorative xmlns:adec="http://schemas.microsoft.com/office/drawing/2017/decorative" xmlns="" val="1"/>
              </a:ext>
            </a:extLst>
          </p:cNvPr>
          <p:cNvPicPr>
            <a:picLocks noChangeAspect="1"/>
          </p:cNvPicPr>
          <p:nvPr userDrawn="1"/>
        </p:nvPicPr>
        <p:blipFill rotWithShape="1">
          <a:blip r:embed="rId3" cstate="hqprint">
            <a:extLst>
              <a:ext uri="{28A0092B-C50C-407E-A947-70E740481C1C}">
                <a14:useLocalDpi xmlns:a14="http://schemas.microsoft.com/office/drawing/2010/main"/>
              </a:ext>
            </a:extLst>
          </a:blip>
          <a:srcRect/>
          <a:stretch/>
        </p:blipFill>
        <p:spPr>
          <a:xfrm rot="10800000">
            <a:off x="-1" y="-2"/>
            <a:ext cx="2268187" cy="2166103"/>
          </a:xfrm>
          <a:prstGeom prst="rect">
            <a:avLst/>
          </a:prstGeom>
        </p:spPr>
      </p:pic>
      <p:pic>
        <p:nvPicPr>
          <p:cNvPr id="34" name="Picture 33">
            <a:extLst>
              <a:ext uri="{FF2B5EF4-FFF2-40B4-BE49-F238E27FC236}">
                <a16:creationId xmlns:a16="http://schemas.microsoft.com/office/drawing/2014/main" id="{F7CCF82A-4490-0644-8968-C198DF5F3F30}"/>
              </a:ext>
              <a:ext uri="{C183D7F6-B498-43B3-948B-1728B52AA6E4}">
                <adec:decorative xmlns:adec="http://schemas.microsoft.com/office/drawing/2017/decorative" xmlns="" val="1"/>
              </a:ext>
            </a:extLst>
          </p:cNvPr>
          <p:cNvPicPr>
            <a:picLocks noChangeAspect="1"/>
          </p:cNvPicPr>
          <p:nvPr userDrawn="1"/>
        </p:nvPicPr>
        <p:blipFill>
          <a:blip r:embed="rId4"/>
          <a:stretch>
            <a:fillRect/>
          </a:stretch>
        </p:blipFill>
        <p:spPr>
          <a:xfrm>
            <a:off x="9909200" y="365126"/>
            <a:ext cx="1772652" cy="449072"/>
          </a:xfrm>
          <a:prstGeom prst="rect">
            <a:avLst/>
          </a:prstGeom>
        </p:spPr>
      </p:pic>
      <p:sp>
        <p:nvSpPr>
          <p:cNvPr id="4" name="Picture Placeholder 3">
            <a:extLst>
              <a:ext uri="{FF2B5EF4-FFF2-40B4-BE49-F238E27FC236}">
                <a16:creationId xmlns:a16="http://schemas.microsoft.com/office/drawing/2014/main" id="{EE336319-2696-2640-9B7B-C5788923DD04}"/>
              </a:ext>
            </a:extLst>
          </p:cNvPr>
          <p:cNvSpPr>
            <a:spLocks noGrp="1"/>
          </p:cNvSpPr>
          <p:nvPr>
            <p:ph type="pic" sz="quarter" idx="18" hasCustomPrompt="1"/>
          </p:nvPr>
        </p:nvSpPr>
        <p:spPr>
          <a:xfrm>
            <a:off x="1069259" y="2626296"/>
            <a:ext cx="1188720" cy="1188720"/>
          </a:xfrm>
        </p:spPr>
        <p:txBody>
          <a:bodyPr rtlCol="0">
            <a:noAutofit/>
          </a:bodyPr>
          <a:lstStyle>
            <a:lvl1pPr marL="0" indent="0">
              <a:buNone/>
              <a:defRPr/>
            </a:lvl1pPr>
          </a:lstStyle>
          <a:p>
            <a:pPr rtl="0"/>
            <a:r>
              <a:rPr lang="pt-BR"/>
              <a:t>Icon</a:t>
            </a:r>
          </a:p>
        </p:txBody>
      </p:sp>
      <p:sp>
        <p:nvSpPr>
          <p:cNvPr id="3" name="Text Placeholder 2">
            <a:extLst>
              <a:ext uri="{FF2B5EF4-FFF2-40B4-BE49-F238E27FC236}">
                <a16:creationId xmlns:a16="http://schemas.microsoft.com/office/drawing/2014/main" id="{696A4FD3-97EE-8149-9A33-E0E6B1B0C06E}"/>
              </a:ext>
            </a:extLst>
          </p:cNvPr>
          <p:cNvSpPr>
            <a:spLocks noGrp="1"/>
          </p:cNvSpPr>
          <p:nvPr>
            <p:ph type="body" sz="quarter" idx="15"/>
          </p:nvPr>
        </p:nvSpPr>
        <p:spPr>
          <a:xfrm>
            <a:off x="411876" y="4011163"/>
            <a:ext cx="2686416" cy="303043"/>
          </a:xfrm>
        </p:spPr>
        <p:txBody>
          <a:bodyPr rtlCol="0">
            <a:noAutofit/>
          </a:bodyPr>
          <a:lstStyle>
            <a:lvl1pPr marL="0" indent="0" algn="ctr">
              <a:buNone/>
              <a:defRPr sz="2000" b="0"/>
            </a:lvl1pPr>
          </a:lstStyle>
          <a:p>
            <a:pPr lvl="0" rtl="0"/>
            <a:r>
              <a:rPr lang="pt-BR"/>
              <a:t>Click to edit Master text styles</a:t>
            </a:r>
          </a:p>
        </p:txBody>
      </p:sp>
      <p:sp>
        <p:nvSpPr>
          <p:cNvPr id="14" name="Picture Placeholder 3">
            <a:extLst>
              <a:ext uri="{FF2B5EF4-FFF2-40B4-BE49-F238E27FC236}">
                <a16:creationId xmlns:a16="http://schemas.microsoft.com/office/drawing/2014/main" id="{3E6CE5FE-ED8C-0D40-862B-9F5EC40C7E82}"/>
              </a:ext>
            </a:extLst>
          </p:cNvPr>
          <p:cNvSpPr>
            <a:spLocks noGrp="1"/>
          </p:cNvSpPr>
          <p:nvPr>
            <p:ph type="pic" sz="quarter" idx="24" hasCustomPrompt="1"/>
          </p:nvPr>
        </p:nvSpPr>
        <p:spPr>
          <a:xfrm>
            <a:off x="4049966" y="2626296"/>
            <a:ext cx="1188720" cy="1188720"/>
          </a:xfrm>
        </p:spPr>
        <p:txBody>
          <a:bodyPr rtlCol="0">
            <a:noAutofit/>
          </a:bodyPr>
          <a:lstStyle>
            <a:lvl1pPr marL="0" indent="0">
              <a:buNone/>
              <a:defRPr/>
            </a:lvl1pPr>
          </a:lstStyle>
          <a:p>
            <a:pPr rtl="0"/>
            <a:r>
              <a:rPr lang="pt-BR"/>
              <a:t>Icon</a:t>
            </a:r>
          </a:p>
        </p:txBody>
      </p:sp>
      <p:sp>
        <p:nvSpPr>
          <p:cNvPr id="25" name="Text Placeholder 2">
            <a:extLst>
              <a:ext uri="{FF2B5EF4-FFF2-40B4-BE49-F238E27FC236}">
                <a16:creationId xmlns:a16="http://schemas.microsoft.com/office/drawing/2014/main" id="{86FF323F-B273-E643-A44F-65465BE5C0DE}"/>
              </a:ext>
            </a:extLst>
          </p:cNvPr>
          <p:cNvSpPr>
            <a:spLocks noGrp="1"/>
          </p:cNvSpPr>
          <p:nvPr>
            <p:ph type="body" sz="quarter" idx="23"/>
          </p:nvPr>
        </p:nvSpPr>
        <p:spPr>
          <a:xfrm>
            <a:off x="3315078" y="4011163"/>
            <a:ext cx="2686416" cy="303043"/>
          </a:xfrm>
        </p:spPr>
        <p:txBody>
          <a:bodyPr rtlCol="0">
            <a:noAutofit/>
          </a:bodyPr>
          <a:lstStyle>
            <a:lvl1pPr marL="0" indent="0" algn="ctr">
              <a:buNone/>
              <a:defRPr sz="2000" b="0"/>
            </a:lvl1pPr>
          </a:lstStyle>
          <a:p>
            <a:pPr lvl="0" rtl="0"/>
            <a:r>
              <a:rPr lang="pt-BR"/>
              <a:t>Click to edit Master text styles</a:t>
            </a:r>
          </a:p>
        </p:txBody>
      </p:sp>
      <p:sp>
        <p:nvSpPr>
          <p:cNvPr id="15" name="Picture Placeholder 3">
            <a:extLst>
              <a:ext uri="{FF2B5EF4-FFF2-40B4-BE49-F238E27FC236}">
                <a16:creationId xmlns:a16="http://schemas.microsoft.com/office/drawing/2014/main" id="{91DC684E-A5F4-864A-894C-5CD232FB9BEB}"/>
              </a:ext>
            </a:extLst>
          </p:cNvPr>
          <p:cNvSpPr>
            <a:spLocks noGrp="1"/>
          </p:cNvSpPr>
          <p:nvPr>
            <p:ph type="pic" sz="quarter" idx="25" hasCustomPrompt="1"/>
          </p:nvPr>
        </p:nvSpPr>
        <p:spPr>
          <a:xfrm>
            <a:off x="6911919" y="2626296"/>
            <a:ext cx="1188720" cy="1188720"/>
          </a:xfrm>
        </p:spPr>
        <p:txBody>
          <a:bodyPr rtlCol="0">
            <a:noAutofit/>
          </a:bodyPr>
          <a:lstStyle>
            <a:lvl1pPr marL="0" indent="0">
              <a:buNone/>
              <a:defRPr/>
            </a:lvl1pPr>
          </a:lstStyle>
          <a:p>
            <a:pPr rtl="0"/>
            <a:r>
              <a:rPr lang="pt-BR"/>
              <a:t>Icon</a:t>
            </a:r>
          </a:p>
        </p:txBody>
      </p:sp>
      <p:sp>
        <p:nvSpPr>
          <p:cNvPr id="23" name="Text Placeholder 2">
            <a:extLst>
              <a:ext uri="{FF2B5EF4-FFF2-40B4-BE49-F238E27FC236}">
                <a16:creationId xmlns:a16="http://schemas.microsoft.com/office/drawing/2014/main" id="{7ED4B9F9-6A66-6041-9EEB-F3287939A9A1}"/>
              </a:ext>
            </a:extLst>
          </p:cNvPr>
          <p:cNvSpPr>
            <a:spLocks noGrp="1"/>
          </p:cNvSpPr>
          <p:nvPr>
            <p:ph type="body" sz="quarter" idx="21"/>
          </p:nvPr>
        </p:nvSpPr>
        <p:spPr>
          <a:xfrm>
            <a:off x="6177027" y="4011163"/>
            <a:ext cx="2686416" cy="303043"/>
          </a:xfrm>
        </p:spPr>
        <p:txBody>
          <a:bodyPr rtlCol="0">
            <a:noAutofit/>
          </a:bodyPr>
          <a:lstStyle>
            <a:lvl1pPr marL="0" indent="0" algn="ctr">
              <a:buNone/>
              <a:defRPr sz="2000" b="0"/>
            </a:lvl1pPr>
          </a:lstStyle>
          <a:p>
            <a:pPr lvl="0" rtl="0"/>
            <a:r>
              <a:rPr lang="pt-BR"/>
              <a:t>Click to edit Master text styles</a:t>
            </a:r>
          </a:p>
        </p:txBody>
      </p:sp>
      <p:sp>
        <p:nvSpPr>
          <p:cNvPr id="16" name="Picture Placeholder 3">
            <a:extLst>
              <a:ext uri="{FF2B5EF4-FFF2-40B4-BE49-F238E27FC236}">
                <a16:creationId xmlns:a16="http://schemas.microsoft.com/office/drawing/2014/main" id="{A6B5BB37-EE1B-6B45-A7CF-E416B4D0D678}"/>
              </a:ext>
            </a:extLst>
          </p:cNvPr>
          <p:cNvSpPr>
            <a:spLocks noGrp="1"/>
          </p:cNvSpPr>
          <p:nvPr>
            <p:ph type="pic" sz="quarter" idx="26" hasCustomPrompt="1"/>
          </p:nvPr>
        </p:nvSpPr>
        <p:spPr>
          <a:xfrm>
            <a:off x="9773872" y="2626296"/>
            <a:ext cx="1188720" cy="1188720"/>
          </a:xfrm>
        </p:spPr>
        <p:txBody>
          <a:bodyPr rtlCol="0">
            <a:noAutofit/>
          </a:bodyPr>
          <a:lstStyle>
            <a:lvl1pPr marL="0" indent="0">
              <a:buNone/>
              <a:defRPr/>
            </a:lvl1pPr>
          </a:lstStyle>
          <a:p>
            <a:pPr rtl="0"/>
            <a:r>
              <a:rPr lang="pt-BR"/>
              <a:t>Icon</a:t>
            </a:r>
          </a:p>
        </p:txBody>
      </p:sp>
      <p:sp>
        <p:nvSpPr>
          <p:cNvPr id="21" name="Text Placeholder 2">
            <a:extLst>
              <a:ext uri="{FF2B5EF4-FFF2-40B4-BE49-F238E27FC236}">
                <a16:creationId xmlns:a16="http://schemas.microsoft.com/office/drawing/2014/main" id="{1A58B4D5-135C-FA4B-BDD3-660FB08CFA9C}"/>
              </a:ext>
            </a:extLst>
          </p:cNvPr>
          <p:cNvSpPr>
            <a:spLocks noGrp="1"/>
          </p:cNvSpPr>
          <p:nvPr>
            <p:ph type="body" sz="quarter" idx="19"/>
          </p:nvPr>
        </p:nvSpPr>
        <p:spPr>
          <a:xfrm>
            <a:off x="9086484" y="4011163"/>
            <a:ext cx="2686416" cy="303043"/>
          </a:xfrm>
        </p:spPr>
        <p:txBody>
          <a:bodyPr rtlCol="0">
            <a:noAutofit/>
          </a:bodyPr>
          <a:lstStyle>
            <a:lvl1pPr marL="0" indent="0" algn="ctr">
              <a:buNone/>
              <a:defRPr sz="2000" b="0"/>
            </a:lvl1pPr>
          </a:lstStyle>
          <a:p>
            <a:pPr lvl="0" rtl="0"/>
            <a:r>
              <a:rPr lang="pt-BR"/>
              <a:t>Click to edit Master text styles</a:t>
            </a:r>
          </a:p>
        </p:txBody>
      </p:sp>
      <p:sp>
        <p:nvSpPr>
          <p:cNvPr id="31" name="Footer Placeholder 4">
            <a:extLst>
              <a:ext uri="{FF2B5EF4-FFF2-40B4-BE49-F238E27FC236}">
                <a16:creationId xmlns:a16="http://schemas.microsoft.com/office/drawing/2014/main" id="{A9C4F210-2650-3942-9632-6074E8F12704}"/>
              </a:ext>
              <a:ext uri="{C183D7F6-B498-43B3-948B-1728B52AA6E4}">
                <adec:decorative xmlns:adec="http://schemas.microsoft.com/office/drawing/2017/decorative" xmlns="" val="1"/>
              </a:ext>
            </a:extLst>
          </p:cNvPr>
          <p:cNvSpPr>
            <a:spLocks noGrp="1"/>
          </p:cNvSpPr>
          <p:nvPr>
            <p:ph type="ftr" sz="quarter" idx="3"/>
          </p:nvPr>
        </p:nvSpPr>
        <p:spPr>
          <a:xfrm>
            <a:off x="419099"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endParaRPr lang="en-US" dirty="0"/>
          </a:p>
        </p:txBody>
      </p:sp>
      <p:sp>
        <p:nvSpPr>
          <p:cNvPr id="17" name="Slide Number Placeholder 5">
            <a:extLst>
              <a:ext uri="{FF2B5EF4-FFF2-40B4-BE49-F238E27FC236}">
                <a16:creationId xmlns:a16="http://schemas.microsoft.com/office/drawing/2014/main" id="{0BDEF14E-4027-D643-9DE2-F177FE226270}"/>
              </a:ext>
              <a:ext uri="{C183D7F6-B498-43B3-948B-1728B52AA6E4}">
                <adec:decorative xmlns:adec="http://schemas.microsoft.com/office/drawing/2017/decorative" xmlns="" val="1"/>
              </a:ext>
            </a:extLst>
          </p:cNvPr>
          <p:cNvSpPr>
            <a:spLocks noGrp="1"/>
          </p:cNvSpPr>
          <p:nvPr>
            <p:ph type="sldNum" sz="quarter" idx="12"/>
          </p:nvPr>
        </p:nvSpPr>
        <p:spPr>
          <a:xfrm>
            <a:off x="9029700" y="6356350"/>
            <a:ext cx="2743200" cy="365125"/>
          </a:xfrm>
        </p:spPr>
        <p:txBody>
          <a:bodyPr rtlCol="0"/>
          <a:lstStyle/>
          <a:p>
            <a:pPr rtl="0"/>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171085857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able 1">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194B4B0-788D-CC4A-BD6F-E27A18377A01}"/>
              </a:ext>
              <a:ext uri="{C183D7F6-B498-43B3-948B-1728B52AA6E4}">
                <adec:decorative xmlns:adec="http://schemas.microsoft.com/office/drawing/2017/decorative" xmlns="" val="1"/>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a:prstGeom prst="rect">
            <a:avLst/>
          </a:prstGeom>
        </p:spPr>
        <p:txBody>
          <a:bodyPr rtlCol="0">
            <a:noAutofit/>
          </a:bodyPr>
          <a:lstStyle>
            <a:lvl1pPr>
              <a:defRPr sz="4000">
                <a:solidFill>
                  <a:schemeClr val="bg1"/>
                </a:solidFill>
              </a:defRPr>
            </a:lvl1pPr>
          </a:lstStyle>
          <a:p>
            <a:pPr rtl="0"/>
            <a:r>
              <a:rPr lang="pt-BR"/>
              <a:t>Click to edit Master title style</a:t>
            </a:r>
            <a:endParaRPr lang="en-US" dirty="0"/>
          </a:p>
        </p:txBody>
      </p:sp>
      <p:pic>
        <p:nvPicPr>
          <p:cNvPr id="7" name="Picture 6">
            <a:extLst>
              <a:ext uri="{FF2B5EF4-FFF2-40B4-BE49-F238E27FC236}">
                <a16:creationId xmlns:a16="http://schemas.microsoft.com/office/drawing/2014/main" id="{18DE245B-4FD3-2740-8BED-8269A8D5C217}"/>
              </a:ext>
              <a:ext uri="{C183D7F6-B498-43B3-948B-1728B52AA6E4}">
                <adec:decorative xmlns:adec="http://schemas.microsoft.com/office/drawing/2017/decorative" xmlns="" val="1"/>
              </a:ext>
            </a:extLst>
          </p:cNvPr>
          <p:cNvPicPr>
            <a:picLocks noChangeAspect="1"/>
          </p:cNvPicPr>
          <p:nvPr userDrawn="1"/>
        </p:nvPicPr>
        <p:blipFill>
          <a:blip r:embed="rId4"/>
          <a:stretch>
            <a:fillRect/>
          </a:stretch>
        </p:blipFill>
        <p:spPr>
          <a:xfrm>
            <a:off x="9909198" y="365126"/>
            <a:ext cx="1772656" cy="449073"/>
          </a:xfrm>
          <a:prstGeom prst="rect">
            <a:avLst/>
          </a:prstGeom>
        </p:spPr>
      </p:pic>
      <p:sp>
        <p:nvSpPr>
          <p:cNvPr id="10" name="Footer Placeholder 4">
            <a:extLst>
              <a:ext uri="{FF2B5EF4-FFF2-40B4-BE49-F238E27FC236}">
                <a16:creationId xmlns:a16="http://schemas.microsoft.com/office/drawing/2014/main" id="{DBF8715D-4D79-7041-A43B-D5474972C918}"/>
              </a:ext>
              <a:ext uri="{C183D7F6-B498-43B3-948B-1728B52AA6E4}">
                <adec:decorative xmlns:adec="http://schemas.microsoft.com/office/drawing/2017/decorative" xmlns="" val="1"/>
              </a:ext>
            </a:extLst>
          </p:cNvPr>
          <p:cNvSpPr>
            <a:spLocks noGrp="1"/>
          </p:cNvSpPr>
          <p:nvPr>
            <p:ph type="ftr" sz="quarter" idx="3"/>
          </p:nvPr>
        </p:nvSpPr>
        <p:spPr>
          <a:xfrm>
            <a:off x="419101" y="6356351"/>
            <a:ext cx="3735457" cy="365125"/>
          </a:xfrm>
          <a:prstGeom prst="rect">
            <a:avLst/>
          </a:prstGeom>
        </p:spPr>
        <p:txBody>
          <a:bodyPr vert="horz" lIns="91440" tIns="45720" rIns="91440" bIns="45720" rtlCol="0" anchor="ctr"/>
          <a:lstStyle>
            <a:lvl1pPr algn="l">
              <a:defRPr sz="881"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endParaRPr lang="en-US" dirty="0"/>
          </a:p>
        </p:txBody>
      </p:sp>
      <p:sp>
        <p:nvSpPr>
          <p:cNvPr id="11" name="Slide Number Placeholder 5">
            <a:extLst>
              <a:ext uri="{FF2B5EF4-FFF2-40B4-BE49-F238E27FC236}">
                <a16:creationId xmlns:a16="http://schemas.microsoft.com/office/drawing/2014/main" id="{4AC7BB94-D444-F441-A88C-76F7DDCDC5EB}"/>
              </a:ext>
              <a:ext uri="{C183D7F6-B498-43B3-948B-1728B52AA6E4}">
                <adec:decorative xmlns:adec="http://schemas.microsoft.com/office/drawing/2017/decorative" xmlns="" val="1"/>
              </a:ext>
            </a:extLst>
          </p:cNvPr>
          <p:cNvSpPr>
            <a:spLocks noGrp="1"/>
          </p:cNvSpPr>
          <p:nvPr>
            <p:ph type="sldNum" sz="quarter" idx="12"/>
          </p:nvPr>
        </p:nvSpPr>
        <p:spPr>
          <a:xfrm>
            <a:off x="9029700" y="6356351"/>
            <a:ext cx="2743200" cy="365125"/>
          </a:xfrm>
          <a:prstGeom prst="rect">
            <a:avLst/>
          </a:prstGeom>
        </p:spPr>
        <p:txBody>
          <a:bodyPr rtlCol="0"/>
          <a:lstStyle/>
          <a:p>
            <a:pPr rtl="0"/>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253950860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able 2">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194B4B0-788D-CC4A-BD6F-E27A18377A01}"/>
              </a:ext>
              <a:ext uri="{C183D7F6-B498-43B3-948B-1728B52AA6E4}">
                <adec:decorative xmlns:adec="http://schemas.microsoft.com/office/drawing/2017/decorative" xmlns="" val="1"/>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a:prstGeom prst="rect">
            <a:avLst/>
          </a:prstGeom>
        </p:spPr>
        <p:txBody>
          <a:bodyPr rtlCol="0">
            <a:noAutofit/>
          </a:bodyPr>
          <a:lstStyle>
            <a:lvl1pPr>
              <a:defRPr sz="4000">
                <a:solidFill>
                  <a:schemeClr val="bg1"/>
                </a:solidFill>
              </a:defRPr>
            </a:lvl1pPr>
          </a:lstStyle>
          <a:p>
            <a:pPr rtl="0"/>
            <a:r>
              <a:rPr lang="pt-BR"/>
              <a:t>Click to edit Master title style</a:t>
            </a:r>
            <a:endParaRPr lang="en-US" dirty="0"/>
          </a:p>
        </p:txBody>
      </p:sp>
      <p:pic>
        <p:nvPicPr>
          <p:cNvPr id="8" name="Picture 7">
            <a:extLst>
              <a:ext uri="{FF2B5EF4-FFF2-40B4-BE49-F238E27FC236}">
                <a16:creationId xmlns:a16="http://schemas.microsoft.com/office/drawing/2014/main" id="{FE4A4D56-E7FB-BE4E-A7A1-0A8FD1819058}"/>
              </a:ext>
              <a:ext uri="{C183D7F6-B498-43B3-948B-1728B52AA6E4}">
                <adec:decorative xmlns:adec="http://schemas.microsoft.com/office/drawing/2017/decorative" xmlns="" val="1"/>
              </a:ext>
            </a:extLst>
          </p:cNvPr>
          <p:cNvPicPr>
            <a:picLocks noChangeAspect="1"/>
          </p:cNvPicPr>
          <p:nvPr userDrawn="1"/>
        </p:nvPicPr>
        <p:blipFill>
          <a:blip r:embed="rId4"/>
          <a:stretch>
            <a:fillRect/>
          </a:stretch>
        </p:blipFill>
        <p:spPr>
          <a:xfrm>
            <a:off x="9909198" y="365126"/>
            <a:ext cx="1772656" cy="449073"/>
          </a:xfrm>
          <a:prstGeom prst="rect">
            <a:avLst/>
          </a:prstGeom>
        </p:spPr>
      </p:pic>
      <p:sp>
        <p:nvSpPr>
          <p:cNvPr id="10" name="Footer Placeholder 4">
            <a:extLst>
              <a:ext uri="{FF2B5EF4-FFF2-40B4-BE49-F238E27FC236}">
                <a16:creationId xmlns:a16="http://schemas.microsoft.com/office/drawing/2014/main" id="{DBF8715D-4D79-7041-A43B-D5474972C918}"/>
              </a:ext>
              <a:ext uri="{C183D7F6-B498-43B3-948B-1728B52AA6E4}">
                <adec:decorative xmlns:adec="http://schemas.microsoft.com/office/drawing/2017/decorative" xmlns="" val="1"/>
              </a:ext>
            </a:extLst>
          </p:cNvPr>
          <p:cNvSpPr>
            <a:spLocks noGrp="1"/>
          </p:cNvSpPr>
          <p:nvPr>
            <p:ph type="ftr" sz="quarter" idx="3"/>
          </p:nvPr>
        </p:nvSpPr>
        <p:spPr>
          <a:xfrm>
            <a:off x="419101" y="6356351"/>
            <a:ext cx="3735457" cy="365125"/>
          </a:xfrm>
          <a:prstGeom prst="rect">
            <a:avLst/>
          </a:prstGeom>
        </p:spPr>
        <p:txBody>
          <a:bodyPr vert="horz" lIns="91440" tIns="45720" rIns="91440" bIns="45720" rtlCol="0" anchor="ctr"/>
          <a:lstStyle>
            <a:lvl1pPr algn="l">
              <a:defRPr sz="881"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endParaRPr lang="en-US" dirty="0"/>
          </a:p>
        </p:txBody>
      </p:sp>
      <p:sp>
        <p:nvSpPr>
          <p:cNvPr id="11" name="Slide Number Placeholder 5">
            <a:extLst>
              <a:ext uri="{FF2B5EF4-FFF2-40B4-BE49-F238E27FC236}">
                <a16:creationId xmlns:a16="http://schemas.microsoft.com/office/drawing/2014/main" id="{4AC7BB94-D444-F441-A88C-76F7DDCDC5EB}"/>
              </a:ext>
              <a:ext uri="{C183D7F6-B498-43B3-948B-1728B52AA6E4}">
                <adec:decorative xmlns:adec="http://schemas.microsoft.com/office/drawing/2017/decorative" xmlns="" val="1"/>
              </a:ext>
            </a:extLst>
          </p:cNvPr>
          <p:cNvSpPr>
            <a:spLocks noGrp="1"/>
          </p:cNvSpPr>
          <p:nvPr>
            <p:ph type="sldNum" sz="quarter" idx="12"/>
          </p:nvPr>
        </p:nvSpPr>
        <p:spPr>
          <a:xfrm>
            <a:off x="9029700" y="6356351"/>
            <a:ext cx="2743200" cy="365125"/>
          </a:xfrm>
          <a:prstGeom prst="rect">
            <a:avLst/>
          </a:prstGeom>
        </p:spPr>
        <p:txBody>
          <a:bodyPr rtlCol="0"/>
          <a:lstStyle/>
          <a:p>
            <a:pPr rtl="0"/>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189352917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able 3">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194B4B0-788D-CC4A-BD6F-E27A18377A01}"/>
              </a:ext>
              <a:ext uri="{C183D7F6-B498-43B3-948B-1728B52AA6E4}">
                <adec:decorative xmlns:adec="http://schemas.microsoft.com/office/drawing/2017/decorative" xmlns="" val="1"/>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a:prstGeom prst="rect">
            <a:avLst/>
          </a:prstGeom>
        </p:spPr>
        <p:txBody>
          <a:bodyPr rtlCol="0">
            <a:noAutofit/>
          </a:bodyPr>
          <a:lstStyle>
            <a:lvl1pPr>
              <a:defRPr sz="4000">
                <a:solidFill>
                  <a:schemeClr val="bg1"/>
                </a:solidFill>
              </a:defRPr>
            </a:lvl1pPr>
          </a:lstStyle>
          <a:p>
            <a:pPr rtl="0"/>
            <a:r>
              <a:rPr lang="pt-BR"/>
              <a:t>Click to edit Master title style</a:t>
            </a:r>
            <a:endParaRPr lang="en-US" dirty="0"/>
          </a:p>
        </p:txBody>
      </p:sp>
      <p:pic>
        <p:nvPicPr>
          <p:cNvPr id="8" name="Picture 7">
            <a:extLst>
              <a:ext uri="{FF2B5EF4-FFF2-40B4-BE49-F238E27FC236}">
                <a16:creationId xmlns:a16="http://schemas.microsoft.com/office/drawing/2014/main" id="{8DBCFF47-80C8-FA4F-9A18-B92FA7DC4DF7}"/>
              </a:ext>
              <a:ext uri="{C183D7F6-B498-43B3-948B-1728B52AA6E4}">
                <adec:decorative xmlns:adec="http://schemas.microsoft.com/office/drawing/2017/decorative" xmlns="" val="1"/>
              </a:ext>
            </a:extLst>
          </p:cNvPr>
          <p:cNvPicPr>
            <a:picLocks noChangeAspect="1"/>
          </p:cNvPicPr>
          <p:nvPr userDrawn="1"/>
        </p:nvPicPr>
        <p:blipFill>
          <a:blip r:embed="rId4"/>
          <a:stretch>
            <a:fillRect/>
          </a:stretch>
        </p:blipFill>
        <p:spPr>
          <a:xfrm>
            <a:off x="9909198" y="365126"/>
            <a:ext cx="1772656" cy="449073"/>
          </a:xfrm>
          <a:prstGeom prst="rect">
            <a:avLst/>
          </a:prstGeom>
        </p:spPr>
      </p:pic>
      <p:sp>
        <p:nvSpPr>
          <p:cNvPr id="10" name="Footer Placeholder 4">
            <a:extLst>
              <a:ext uri="{FF2B5EF4-FFF2-40B4-BE49-F238E27FC236}">
                <a16:creationId xmlns:a16="http://schemas.microsoft.com/office/drawing/2014/main" id="{DBF8715D-4D79-7041-A43B-D5474972C918}"/>
              </a:ext>
              <a:ext uri="{C183D7F6-B498-43B3-948B-1728B52AA6E4}">
                <adec:decorative xmlns:adec="http://schemas.microsoft.com/office/drawing/2017/decorative" xmlns="" val="1"/>
              </a:ext>
            </a:extLst>
          </p:cNvPr>
          <p:cNvSpPr>
            <a:spLocks noGrp="1"/>
          </p:cNvSpPr>
          <p:nvPr>
            <p:ph type="ftr" sz="quarter" idx="3"/>
          </p:nvPr>
        </p:nvSpPr>
        <p:spPr>
          <a:xfrm>
            <a:off x="419101" y="6356351"/>
            <a:ext cx="3735457" cy="365125"/>
          </a:xfrm>
          <a:prstGeom prst="rect">
            <a:avLst/>
          </a:prstGeom>
        </p:spPr>
        <p:txBody>
          <a:bodyPr vert="horz" lIns="91440" tIns="45720" rIns="91440" bIns="45720" rtlCol="0" anchor="ctr"/>
          <a:lstStyle>
            <a:lvl1pPr algn="l">
              <a:defRPr sz="881"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endParaRPr lang="en-US" dirty="0"/>
          </a:p>
        </p:txBody>
      </p:sp>
      <p:sp>
        <p:nvSpPr>
          <p:cNvPr id="11" name="Slide Number Placeholder 5">
            <a:extLst>
              <a:ext uri="{FF2B5EF4-FFF2-40B4-BE49-F238E27FC236}">
                <a16:creationId xmlns:a16="http://schemas.microsoft.com/office/drawing/2014/main" id="{4AC7BB94-D444-F441-A88C-76F7DDCDC5EB}"/>
              </a:ext>
              <a:ext uri="{C183D7F6-B498-43B3-948B-1728B52AA6E4}">
                <adec:decorative xmlns:adec="http://schemas.microsoft.com/office/drawing/2017/decorative" xmlns="" val="1"/>
              </a:ext>
            </a:extLst>
          </p:cNvPr>
          <p:cNvSpPr>
            <a:spLocks noGrp="1"/>
          </p:cNvSpPr>
          <p:nvPr>
            <p:ph type="sldNum" sz="quarter" idx="12"/>
          </p:nvPr>
        </p:nvSpPr>
        <p:spPr>
          <a:xfrm>
            <a:off x="9029700" y="6356351"/>
            <a:ext cx="2743200" cy="365125"/>
          </a:xfrm>
          <a:prstGeom prst="rect">
            <a:avLst/>
          </a:prstGeom>
        </p:spPr>
        <p:txBody>
          <a:bodyPr rtlCol="0"/>
          <a:lstStyle/>
          <a:p>
            <a:pPr rtl="0"/>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193699137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194B4B0-788D-CC4A-BD6F-E27A18377A01}"/>
              </a:ext>
              <a:ext uri="{C183D7F6-B498-43B3-948B-1728B52AA6E4}">
                <adec:decorative xmlns:adec="http://schemas.microsoft.com/office/drawing/2017/decorative" xmlns="" val="1"/>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p:spPr>
        <p:txBody>
          <a:bodyPr rtlCol="0">
            <a:noAutofit/>
          </a:bodyPr>
          <a:lstStyle>
            <a:lvl1pPr>
              <a:defRPr sz="4000">
                <a:solidFill>
                  <a:schemeClr val="bg1"/>
                </a:solidFill>
              </a:defRPr>
            </a:lvl1pPr>
          </a:lstStyle>
          <a:p>
            <a:pPr rtl="0"/>
            <a:r>
              <a:rPr lang="pt-BR"/>
              <a:t>Click to edit Master title style</a:t>
            </a:r>
            <a:endParaRPr lang="en-US" dirty="0"/>
          </a:p>
        </p:txBody>
      </p:sp>
      <p:pic>
        <p:nvPicPr>
          <p:cNvPr id="11" name="Picture 10">
            <a:extLst>
              <a:ext uri="{FF2B5EF4-FFF2-40B4-BE49-F238E27FC236}">
                <a16:creationId xmlns:a16="http://schemas.microsoft.com/office/drawing/2014/main" id="{BE6AEB20-C247-9049-A91B-EA79979980DA}"/>
              </a:ext>
              <a:ext uri="{C183D7F6-B498-43B3-948B-1728B52AA6E4}">
                <adec:decorative xmlns:adec="http://schemas.microsoft.com/office/drawing/2017/decorative" xmlns="" val="1"/>
              </a:ext>
            </a:extLst>
          </p:cNvPr>
          <p:cNvPicPr>
            <a:picLocks noChangeAspect="1"/>
          </p:cNvPicPr>
          <p:nvPr userDrawn="1"/>
        </p:nvPicPr>
        <p:blipFill>
          <a:blip r:embed="rId4"/>
          <a:stretch>
            <a:fillRect/>
          </a:stretch>
        </p:blipFill>
        <p:spPr>
          <a:xfrm>
            <a:off x="9909198" y="365126"/>
            <a:ext cx="1772656" cy="449073"/>
          </a:xfrm>
          <a:prstGeom prst="rect">
            <a:avLst/>
          </a:prstGeom>
        </p:spPr>
      </p:pic>
      <p:sp>
        <p:nvSpPr>
          <p:cNvPr id="10" name="Footer Placeholder 4">
            <a:extLst>
              <a:ext uri="{FF2B5EF4-FFF2-40B4-BE49-F238E27FC236}">
                <a16:creationId xmlns:a16="http://schemas.microsoft.com/office/drawing/2014/main" id="{DBF8715D-4D79-7041-A43B-D5474972C918}"/>
              </a:ext>
              <a:ext uri="{C183D7F6-B498-43B3-948B-1728B52AA6E4}">
                <adec:decorative xmlns:adec="http://schemas.microsoft.com/office/drawing/2017/decorative" xmlns=""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endParaRPr lang="en-US" dirty="0"/>
          </a:p>
        </p:txBody>
      </p:sp>
      <p:sp>
        <p:nvSpPr>
          <p:cNvPr id="8" name="Slide Number Placeholder 5">
            <a:extLst>
              <a:ext uri="{FF2B5EF4-FFF2-40B4-BE49-F238E27FC236}">
                <a16:creationId xmlns:a16="http://schemas.microsoft.com/office/drawing/2014/main" id="{0BDEF14E-4027-D643-9DE2-F177FE226270}"/>
              </a:ext>
              <a:ext uri="{C183D7F6-B498-43B3-948B-1728B52AA6E4}">
                <adec:decorative xmlns:adec="http://schemas.microsoft.com/office/drawing/2017/decorative" xmlns="" val="1"/>
              </a:ext>
            </a:extLst>
          </p:cNvPr>
          <p:cNvSpPr>
            <a:spLocks noGrp="1"/>
          </p:cNvSpPr>
          <p:nvPr>
            <p:ph type="sldNum" sz="quarter" idx="12"/>
          </p:nvPr>
        </p:nvSpPr>
        <p:spPr>
          <a:xfrm>
            <a:off x="9029700" y="6356350"/>
            <a:ext cx="2743200" cy="365125"/>
          </a:xfrm>
        </p:spPr>
        <p:txBody>
          <a:bodyPr rtlCol="0"/>
          <a:lstStyle/>
          <a:p>
            <a:pPr rtl="0"/>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51190486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p:spPr>
        <p:txBody>
          <a:bodyPr rtlCol="0">
            <a:noAutofit/>
          </a:bodyPr>
          <a:lstStyle>
            <a:lvl1pPr>
              <a:defRPr sz="4000">
                <a:solidFill>
                  <a:schemeClr val="tx1"/>
                </a:solidFill>
              </a:defRPr>
            </a:lvl1pPr>
          </a:lstStyle>
          <a:p>
            <a:pPr rtl="0"/>
            <a:r>
              <a:rPr lang="pt-BR"/>
              <a:t>Click to edit Master title style</a:t>
            </a:r>
            <a:endParaRPr lang="en-US" dirty="0"/>
          </a:p>
        </p:txBody>
      </p:sp>
      <p:pic>
        <p:nvPicPr>
          <p:cNvPr id="7" name="Picture 6">
            <a:extLst>
              <a:ext uri="{FF2B5EF4-FFF2-40B4-BE49-F238E27FC236}">
                <a16:creationId xmlns:a16="http://schemas.microsoft.com/office/drawing/2014/main" id="{1FCA25A4-C80D-FC44-8153-D8376A9E41FE}"/>
              </a:ext>
              <a:ext uri="{C183D7F6-B498-43B3-948B-1728B52AA6E4}">
                <adec:decorative xmlns:adec="http://schemas.microsoft.com/office/drawing/2017/decorative" xmlns="" val="1"/>
              </a:ext>
            </a:extLst>
          </p:cNvPr>
          <p:cNvPicPr>
            <a:picLocks noChangeAspect="1"/>
          </p:cNvPicPr>
          <p:nvPr userDrawn="1"/>
        </p:nvPicPr>
        <p:blipFill>
          <a:blip r:embed="rId3"/>
          <a:stretch>
            <a:fillRect/>
          </a:stretch>
        </p:blipFill>
        <p:spPr>
          <a:xfrm>
            <a:off x="9909200" y="365125"/>
            <a:ext cx="1772652" cy="449072"/>
          </a:xfrm>
          <a:prstGeom prst="rect">
            <a:avLst/>
          </a:prstGeom>
        </p:spPr>
      </p:pic>
      <p:sp>
        <p:nvSpPr>
          <p:cNvPr id="10" name="Footer Placeholder 4">
            <a:extLst>
              <a:ext uri="{FF2B5EF4-FFF2-40B4-BE49-F238E27FC236}">
                <a16:creationId xmlns:a16="http://schemas.microsoft.com/office/drawing/2014/main" id="{DBF8715D-4D79-7041-A43B-D5474972C918}"/>
              </a:ext>
              <a:ext uri="{C183D7F6-B498-43B3-948B-1728B52AA6E4}">
                <adec:decorative xmlns:adec="http://schemas.microsoft.com/office/drawing/2017/decorative" xmlns=""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endParaRPr lang="en-US" dirty="0"/>
          </a:p>
        </p:txBody>
      </p:sp>
      <p:sp>
        <p:nvSpPr>
          <p:cNvPr id="9" name="Slide Number Placeholder 5">
            <a:extLst>
              <a:ext uri="{FF2B5EF4-FFF2-40B4-BE49-F238E27FC236}">
                <a16:creationId xmlns:a16="http://schemas.microsoft.com/office/drawing/2014/main" id="{A201426F-66D0-6C49-85B0-A8C2D43E6E2C}"/>
              </a:ext>
              <a:ext uri="{C183D7F6-B498-43B3-948B-1728B52AA6E4}">
                <adec:decorative xmlns:adec="http://schemas.microsoft.com/office/drawing/2017/decorative" xmlns="" val="1"/>
              </a:ext>
            </a:extLst>
          </p:cNvPr>
          <p:cNvSpPr>
            <a:spLocks noGrp="1"/>
          </p:cNvSpPr>
          <p:nvPr>
            <p:ph type="sldNum" sz="quarter" idx="12"/>
          </p:nvPr>
        </p:nvSpPr>
        <p:spPr>
          <a:xfrm>
            <a:off x="9029700" y="6356350"/>
            <a:ext cx="2743200" cy="365125"/>
          </a:xfrm>
        </p:spPr>
        <p:txBody>
          <a:bodyPr rtlCol="0"/>
          <a:lstStyle/>
          <a:p>
            <a:pPr rtl="0"/>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34500859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58223B2-799A-5246-A4C6-C8BB64215826}"/>
              </a:ext>
              <a:ext uri="{C183D7F6-B498-43B3-948B-1728B52AA6E4}">
                <adec:decorative xmlns:adec="http://schemas.microsoft.com/office/drawing/2017/decorative" xmlns="" val="1"/>
              </a:ext>
            </a:extLst>
          </p:cNvPr>
          <p:cNvSpPr/>
          <p:nvPr userDrawn="1"/>
        </p:nvSpPr>
        <p:spPr>
          <a:xfrm>
            <a:off x="0" y="0"/>
            <a:ext cx="12192000" cy="6858000"/>
          </a:xfrm>
          <a:prstGeom prst="rect">
            <a:avLst/>
          </a:prstGeom>
          <a:solidFill>
            <a:srgbClr val="232F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15" name="Text Placeholder 3">
            <a:extLst>
              <a:ext uri="{FF2B5EF4-FFF2-40B4-BE49-F238E27FC236}">
                <a16:creationId xmlns:a16="http://schemas.microsoft.com/office/drawing/2014/main" id="{7A5CC2AB-7462-6949-B0CC-D453D58B64D6}"/>
              </a:ext>
            </a:extLst>
          </p:cNvPr>
          <p:cNvSpPr>
            <a:spLocks noGrp="1"/>
          </p:cNvSpPr>
          <p:nvPr>
            <p:ph type="body" sz="quarter" idx="10" hasCustomPrompt="1"/>
          </p:nvPr>
        </p:nvSpPr>
        <p:spPr>
          <a:xfrm>
            <a:off x="419100" y="2554356"/>
            <a:ext cx="8059738" cy="488498"/>
          </a:xfrm>
        </p:spPr>
        <p:txBody>
          <a:bodyPr rtlCol="0">
            <a:normAutofit/>
          </a:bodyPr>
          <a:lstStyle>
            <a:lvl1pPr marL="0" indent="0">
              <a:buNone/>
              <a:defRPr sz="2000" b="0" spc="30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rtl="0"/>
            <a:r>
              <a:rPr lang="pt-BR"/>
              <a:t>CLICK TO EDIT MASTER TITLE STYLE</a:t>
            </a:r>
          </a:p>
        </p:txBody>
      </p:sp>
      <p:sp>
        <p:nvSpPr>
          <p:cNvPr id="14" name="Title 1">
            <a:extLst>
              <a:ext uri="{FF2B5EF4-FFF2-40B4-BE49-F238E27FC236}">
                <a16:creationId xmlns:a16="http://schemas.microsoft.com/office/drawing/2014/main" id="{B407F2DB-F618-9B42-B761-D4AC79DC3498}"/>
              </a:ext>
            </a:extLst>
          </p:cNvPr>
          <p:cNvSpPr>
            <a:spLocks noGrp="1"/>
          </p:cNvSpPr>
          <p:nvPr>
            <p:ph type="title"/>
          </p:nvPr>
        </p:nvSpPr>
        <p:spPr>
          <a:xfrm>
            <a:off x="419100" y="3191940"/>
            <a:ext cx="11353800" cy="474119"/>
          </a:xfrm>
        </p:spPr>
        <p:txBody>
          <a:bodyPr rtlCol="0">
            <a:noAutofit/>
          </a:bodyPr>
          <a:lstStyle>
            <a:lvl1pPr>
              <a:defRPr sz="6000">
                <a:solidFill>
                  <a:schemeClr val="bg1"/>
                </a:solidFill>
              </a:defRPr>
            </a:lvl1pPr>
          </a:lstStyle>
          <a:p>
            <a:pPr rtl="0"/>
            <a:r>
              <a:rPr lang="pt-BR"/>
              <a:t>Click to edit Master title style</a:t>
            </a:r>
            <a:endParaRPr lang="en-US" dirty="0"/>
          </a:p>
        </p:txBody>
      </p:sp>
      <p:sp>
        <p:nvSpPr>
          <p:cNvPr id="6" name="Footer Placeholder 4">
            <a:extLst>
              <a:ext uri="{FF2B5EF4-FFF2-40B4-BE49-F238E27FC236}">
                <a16:creationId xmlns:a16="http://schemas.microsoft.com/office/drawing/2014/main" id="{6636900F-FBBE-9846-A194-AC5CF173B39F}"/>
              </a:ext>
              <a:ext uri="{C183D7F6-B498-43B3-948B-1728B52AA6E4}">
                <adec:decorative xmlns:adec="http://schemas.microsoft.com/office/drawing/2017/decorative" xmlns=""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endParaRPr lang="en-US" dirty="0"/>
          </a:p>
        </p:txBody>
      </p:sp>
      <p:pic>
        <p:nvPicPr>
          <p:cNvPr id="8" name="Picture 7">
            <a:extLst>
              <a:ext uri="{FF2B5EF4-FFF2-40B4-BE49-F238E27FC236}">
                <a16:creationId xmlns:a16="http://schemas.microsoft.com/office/drawing/2014/main" id="{68A38432-CE99-3E4B-B087-73EB0F09CDB2}"/>
              </a:ext>
              <a:ext uri="{C183D7F6-B498-43B3-948B-1728B52AA6E4}">
                <adec:decorative xmlns:adec="http://schemas.microsoft.com/office/drawing/2017/decorative" xmlns="" val="1"/>
              </a:ext>
            </a:extLst>
          </p:cNvPr>
          <p:cNvPicPr>
            <a:picLocks noChangeAspect="1"/>
          </p:cNvPicPr>
          <p:nvPr userDrawn="1"/>
        </p:nvPicPr>
        <p:blipFill>
          <a:blip r:embed="rId3"/>
          <a:stretch>
            <a:fillRect/>
          </a:stretch>
        </p:blipFill>
        <p:spPr>
          <a:xfrm>
            <a:off x="9931098" y="6089839"/>
            <a:ext cx="1772656" cy="449073"/>
          </a:xfrm>
          <a:prstGeom prst="rect">
            <a:avLst/>
          </a:prstGeom>
        </p:spPr>
      </p:pic>
    </p:spTree>
    <p:custDataLst>
      <p:tags r:id="rId1"/>
    </p:custDataLst>
    <p:extLst>
      <p:ext uri="{BB962C8B-B14F-4D97-AF65-F5344CB8AC3E}">
        <p14:creationId xmlns:p14="http://schemas.microsoft.com/office/powerpoint/2010/main" val="423169579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iagram">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0DE264E-2087-B647-8F60-282FE0A1DE11}"/>
              </a:ext>
              <a:ext uri="{C183D7F6-B498-43B3-948B-1728B52AA6E4}">
                <adec:decorative xmlns:adec="http://schemas.microsoft.com/office/drawing/2017/decorative" xmlns="" val="1"/>
              </a:ext>
            </a:extLst>
          </p:cNvPr>
          <p:cNvPicPr>
            <a:picLocks noChangeAspect="1"/>
          </p:cNvPicPr>
          <p:nvPr userDrawn="1"/>
        </p:nvPicPr>
        <p:blipFill>
          <a:blip r:embed="rId3"/>
          <a:stretch>
            <a:fillRect/>
          </a:stretch>
        </p:blipFill>
        <p:spPr>
          <a:xfrm>
            <a:off x="9909200" y="365125"/>
            <a:ext cx="1772652" cy="449072"/>
          </a:xfrm>
          <a:prstGeom prst="rect">
            <a:avLst/>
          </a:prstGeom>
        </p:spPr>
      </p:pic>
      <p:sp>
        <p:nvSpPr>
          <p:cNvPr id="10" name="Footer Placeholder 4">
            <a:extLst>
              <a:ext uri="{FF2B5EF4-FFF2-40B4-BE49-F238E27FC236}">
                <a16:creationId xmlns:a16="http://schemas.microsoft.com/office/drawing/2014/main" id="{F86437D1-E7F9-2F42-864E-95D935B7DAF8}"/>
              </a:ext>
              <a:ext uri="{C183D7F6-B498-43B3-948B-1728B52AA6E4}">
                <adec:decorative xmlns:adec="http://schemas.microsoft.com/office/drawing/2017/decorative" xmlns="" val="1"/>
              </a:ext>
            </a:extLst>
          </p:cNvPr>
          <p:cNvSpPr>
            <a:spLocks noGrp="1"/>
          </p:cNvSpPr>
          <p:nvPr>
            <p:ph type="ftr" sz="quarter" idx="3"/>
          </p:nvPr>
        </p:nvSpPr>
        <p:spPr>
          <a:xfrm>
            <a:off x="419099"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endParaRPr lang="en-US" dirty="0"/>
          </a:p>
        </p:txBody>
      </p:sp>
      <p:sp>
        <p:nvSpPr>
          <p:cNvPr id="7" name="Slide Number Placeholder 5">
            <a:extLst>
              <a:ext uri="{FF2B5EF4-FFF2-40B4-BE49-F238E27FC236}">
                <a16:creationId xmlns:a16="http://schemas.microsoft.com/office/drawing/2014/main" id="{45F76685-5779-5D40-A261-B0BC701B3745}"/>
              </a:ext>
              <a:ext uri="{C183D7F6-B498-43B3-948B-1728B52AA6E4}">
                <adec:decorative xmlns:adec="http://schemas.microsoft.com/office/drawing/2017/decorative" xmlns="" val="1"/>
              </a:ext>
            </a:extLst>
          </p:cNvPr>
          <p:cNvSpPr>
            <a:spLocks noGrp="1"/>
          </p:cNvSpPr>
          <p:nvPr>
            <p:ph type="sldNum" sz="quarter" idx="12"/>
          </p:nvPr>
        </p:nvSpPr>
        <p:spPr>
          <a:xfrm>
            <a:off x="9029700" y="6356350"/>
            <a:ext cx="2743200" cy="365125"/>
          </a:xfrm>
        </p:spPr>
        <p:txBody>
          <a:bodyPr rtlCol="0"/>
          <a:lstStyle/>
          <a:p>
            <a:pPr rtl="0"/>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401828237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8298180" cy="474119"/>
          </a:xfrm>
          <a:prstGeom prst="rect">
            <a:avLst/>
          </a:prstGeom>
        </p:spPr>
        <p:txBody>
          <a:bodyPr rtlCol="0">
            <a:noAutofit/>
          </a:bodyPr>
          <a:lstStyle>
            <a:lvl1pPr>
              <a:defRPr sz="4000">
                <a:solidFill>
                  <a:schemeClr val="tx1"/>
                </a:solidFill>
              </a:defRPr>
            </a:lvl1pPr>
          </a:lstStyle>
          <a:p>
            <a:pPr rtl="0"/>
            <a:r>
              <a:rPr lang="pt-BR"/>
              <a:t>Click to edit Master title style</a:t>
            </a:r>
            <a:endParaRPr lang="en-US" dirty="0"/>
          </a:p>
        </p:txBody>
      </p:sp>
      <p:sp>
        <p:nvSpPr>
          <p:cNvPr id="20" name="Text Placeholder 3">
            <a:extLst>
              <a:ext uri="{FF2B5EF4-FFF2-40B4-BE49-F238E27FC236}">
                <a16:creationId xmlns:a16="http://schemas.microsoft.com/office/drawing/2014/main" id="{35FC7C2C-C9CE-B747-AE44-A593EFEB0DEE}"/>
              </a:ext>
            </a:extLst>
          </p:cNvPr>
          <p:cNvSpPr>
            <a:spLocks noGrp="1"/>
          </p:cNvSpPr>
          <p:nvPr>
            <p:ph type="body" sz="quarter" idx="10" hasCustomPrompt="1"/>
          </p:nvPr>
        </p:nvSpPr>
        <p:spPr>
          <a:xfrm>
            <a:off x="419100" y="1340942"/>
            <a:ext cx="2656067" cy="390200"/>
          </a:xfrm>
          <a:prstGeom prst="rect">
            <a:avLst/>
          </a:prstGeom>
        </p:spPr>
        <p:txBody>
          <a:bodyPr rtlCol="0">
            <a:normAutofit/>
          </a:bodyPr>
          <a:lstStyle>
            <a:lvl1pPr marL="0" indent="0">
              <a:buNone/>
              <a:defRPr sz="2000" b="0" spc="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rtl="0"/>
            <a:r>
              <a:rPr lang="pt-BR"/>
              <a:t>Title</a:t>
            </a:r>
          </a:p>
        </p:txBody>
      </p:sp>
      <p:sp>
        <p:nvSpPr>
          <p:cNvPr id="22" name="Text Placeholder 3">
            <a:extLst>
              <a:ext uri="{FF2B5EF4-FFF2-40B4-BE49-F238E27FC236}">
                <a16:creationId xmlns:a16="http://schemas.microsoft.com/office/drawing/2014/main" id="{24CE8731-450D-3746-AF62-88C7CF836093}"/>
              </a:ext>
            </a:extLst>
          </p:cNvPr>
          <p:cNvSpPr>
            <a:spLocks noGrp="1"/>
          </p:cNvSpPr>
          <p:nvPr>
            <p:ph type="body" sz="quarter" idx="17"/>
          </p:nvPr>
        </p:nvSpPr>
        <p:spPr>
          <a:xfrm>
            <a:off x="419102" y="1803345"/>
            <a:ext cx="2656066" cy="1879131"/>
          </a:xfrm>
          <a:prstGeom prst="rect">
            <a:avLst/>
          </a:prstGeom>
        </p:spPr>
        <p:txBody>
          <a:bodyPr rtlCol="0">
            <a:normAutofit/>
          </a:bodyPr>
          <a:lstStyle>
            <a:lvl1pPr marL="0" indent="0">
              <a:lnSpc>
                <a:spcPct val="100000"/>
              </a:lnSpc>
              <a:buNone/>
              <a:defRPr sz="1867"/>
            </a:lvl1pPr>
          </a:lstStyle>
          <a:p>
            <a:pPr lvl="0" rtl="0"/>
            <a:r>
              <a:rPr lang="pt-BR"/>
              <a:t>Click to edit Master text styles</a:t>
            </a:r>
          </a:p>
        </p:txBody>
      </p:sp>
      <p:sp>
        <p:nvSpPr>
          <p:cNvPr id="27" name="Text Placeholder 3">
            <a:extLst>
              <a:ext uri="{FF2B5EF4-FFF2-40B4-BE49-F238E27FC236}">
                <a16:creationId xmlns:a16="http://schemas.microsoft.com/office/drawing/2014/main" id="{8A3999B7-8C20-854D-A555-F37D032192AE}"/>
              </a:ext>
            </a:extLst>
          </p:cNvPr>
          <p:cNvSpPr>
            <a:spLocks noGrp="1"/>
          </p:cNvSpPr>
          <p:nvPr>
            <p:ph type="body" sz="quarter" idx="19" hasCustomPrompt="1"/>
          </p:nvPr>
        </p:nvSpPr>
        <p:spPr>
          <a:xfrm>
            <a:off x="3259838" y="1340942"/>
            <a:ext cx="2656067" cy="390200"/>
          </a:xfrm>
          <a:prstGeom prst="rect">
            <a:avLst/>
          </a:prstGeom>
        </p:spPr>
        <p:txBody>
          <a:bodyPr rtlCol="0">
            <a:normAutofit/>
          </a:bodyPr>
          <a:lstStyle>
            <a:lvl1pPr marL="0" indent="0">
              <a:buNone/>
              <a:defRPr sz="2000" b="0" spc="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rtl="0"/>
            <a:r>
              <a:rPr lang="pt-BR"/>
              <a:t>Title</a:t>
            </a:r>
          </a:p>
        </p:txBody>
      </p:sp>
      <p:sp>
        <p:nvSpPr>
          <p:cNvPr id="19" name="Text Placeholder 3">
            <a:extLst>
              <a:ext uri="{FF2B5EF4-FFF2-40B4-BE49-F238E27FC236}">
                <a16:creationId xmlns:a16="http://schemas.microsoft.com/office/drawing/2014/main" id="{C3946CAB-375A-5941-A392-14D805556B47}"/>
              </a:ext>
            </a:extLst>
          </p:cNvPr>
          <p:cNvSpPr>
            <a:spLocks noGrp="1"/>
          </p:cNvSpPr>
          <p:nvPr>
            <p:ph type="body" sz="quarter" idx="16"/>
          </p:nvPr>
        </p:nvSpPr>
        <p:spPr>
          <a:xfrm>
            <a:off x="3251457" y="1803345"/>
            <a:ext cx="2656066" cy="1879131"/>
          </a:xfrm>
          <a:prstGeom prst="rect">
            <a:avLst/>
          </a:prstGeom>
        </p:spPr>
        <p:txBody>
          <a:bodyPr rtlCol="0">
            <a:normAutofit/>
          </a:bodyPr>
          <a:lstStyle>
            <a:lvl1pPr marL="0" indent="0">
              <a:lnSpc>
                <a:spcPct val="100000"/>
              </a:lnSpc>
              <a:buNone/>
              <a:defRPr sz="1867"/>
            </a:lvl1pPr>
          </a:lstStyle>
          <a:p>
            <a:pPr lvl="0" rtl="0"/>
            <a:r>
              <a:rPr lang="pt-BR"/>
              <a:t>Click to edit Master text styles</a:t>
            </a:r>
          </a:p>
        </p:txBody>
      </p:sp>
      <p:sp>
        <p:nvSpPr>
          <p:cNvPr id="28" name="Text Placeholder 3">
            <a:extLst>
              <a:ext uri="{FF2B5EF4-FFF2-40B4-BE49-F238E27FC236}">
                <a16:creationId xmlns:a16="http://schemas.microsoft.com/office/drawing/2014/main" id="{38F7DDC9-AAC1-834E-B4EE-D42A0B1327C5}"/>
              </a:ext>
            </a:extLst>
          </p:cNvPr>
          <p:cNvSpPr>
            <a:spLocks noGrp="1"/>
          </p:cNvSpPr>
          <p:nvPr>
            <p:ph type="body" sz="quarter" idx="20" hasCustomPrompt="1"/>
          </p:nvPr>
        </p:nvSpPr>
        <p:spPr>
          <a:xfrm>
            <a:off x="6076190" y="1340942"/>
            <a:ext cx="2656067" cy="390200"/>
          </a:xfrm>
          <a:prstGeom prst="rect">
            <a:avLst/>
          </a:prstGeom>
        </p:spPr>
        <p:txBody>
          <a:bodyPr rtlCol="0">
            <a:normAutofit/>
          </a:bodyPr>
          <a:lstStyle>
            <a:lvl1pPr marL="0" indent="0">
              <a:buNone/>
              <a:defRPr sz="2000" b="0" spc="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rtl="0"/>
            <a:r>
              <a:rPr lang="pt-BR"/>
              <a:t>Title</a:t>
            </a:r>
          </a:p>
        </p:txBody>
      </p:sp>
      <p:sp>
        <p:nvSpPr>
          <p:cNvPr id="17" name="Text Placeholder 3">
            <a:extLst>
              <a:ext uri="{FF2B5EF4-FFF2-40B4-BE49-F238E27FC236}">
                <a16:creationId xmlns:a16="http://schemas.microsoft.com/office/drawing/2014/main" id="{AA58D57C-542E-8B46-AF4A-1CE98190E16A}"/>
              </a:ext>
            </a:extLst>
          </p:cNvPr>
          <p:cNvSpPr>
            <a:spLocks noGrp="1"/>
          </p:cNvSpPr>
          <p:nvPr>
            <p:ph type="body" sz="quarter" idx="15"/>
          </p:nvPr>
        </p:nvSpPr>
        <p:spPr>
          <a:xfrm>
            <a:off x="6076191" y="1803345"/>
            <a:ext cx="2656066" cy="1879131"/>
          </a:xfrm>
          <a:prstGeom prst="rect">
            <a:avLst/>
          </a:prstGeom>
        </p:spPr>
        <p:txBody>
          <a:bodyPr rtlCol="0">
            <a:normAutofit/>
          </a:bodyPr>
          <a:lstStyle>
            <a:lvl1pPr marL="0" indent="0">
              <a:lnSpc>
                <a:spcPct val="100000"/>
              </a:lnSpc>
              <a:buNone/>
              <a:defRPr sz="1867"/>
            </a:lvl1pPr>
          </a:lstStyle>
          <a:p>
            <a:pPr lvl="0" rtl="0"/>
            <a:r>
              <a:rPr lang="pt-BR"/>
              <a:t>Click to edit Master text styles</a:t>
            </a:r>
          </a:p>
        </p:txBody>
      </p:sp>
      <p:sp>
        <p:nvSpPr>
          <p:cNvPr id="23" name="Rectangle 22">
            <a:extLst>
              <a:ext uri="{FF2B5EF4-FFF2-40B4-BE49-F238E27FC236}">
                <a16:creationId xmlns:a16="http://schemas.microsoft.com/office/drawing/2014/main" id="{95458110-5E55-0F46-BBF5-9C8F2C62151D}"/>
              </a:ext>
              <a:ext uri="{C183D7F6-B498-43B3-948B-1728B52AA6E4}">
                <adec:decorative xmlns:adec="http://schemas.microsoft.com/office/drawing/2017/decorative" xmlns="" val="1"/>
              </a:ext>
            </a:extLst>
          </p:cNvPr>
          <p:cNvSpPr/>
          <p:nvPr userDrawn="1"/>
        </p:nvSpPr>
        <p:spPr>
          <a:xfrm>
            <a:off x="9029701" y="0"/>
            <a:ext cx="3188474" cy="6875492"/>
          </a:xfrm>
          <a:prstGeom prst="rect">
            <a:avLst/>
          </a:prstGeom>
          <a:solidFill>
            <a:srgbClr val="232F3E"/>
          </a:solidFill>
          <a:ln w="9525" cap="flat" cmpd="sng" algn="ctr">
            <a:noFill/>
            <a:prstDash val="solid"/>
          </a:ln>
          <a:effectLst/>
        </p:spPr>
        <p:txBody>
          <a:bodyPr rtlCol="0" anchor="ctr"/>
          <a:lstStyle/>
          <a:p>
            <a:pPr marL="0" marR="0" lvl="0" indent="0" algn="ctr" defTabSz="447301" rtl="0" eaLnBrk="1" fontAlgn="auto" latinLnBrk="0" hangingPunct="1">
              <a:lnSpc>
                <a:spcPct val="100000"/>
              </a:lnSpc>
              <a:spcBef>
                <a:spcPts val="0"/>
              </a:spcBef>
              <a:spcAft>
                <a:spcPts val="0"/>
              </a:spcAft>
              <a:buClrTx/>
              <a:buSzTx/>
              <a:buFontTx/>
              <a:buNone/>
              <a:tabLst/>
              <a:defRPr/>
            </a:pPr>
            <a:endParaRPr kumimoji="0" lang="en-US" sz="1761" b="0" i="0" u="none" strike="noStrike" kern="0" cap="none" spc="0" normalizeH="0" baseline="0" noProof="0" dirty="0">
              <a:ln>
                <a:noFill/>
              </a:ln>
              <a:solidFill>
                <a:srgbClr val="FFFFFF"/>
              </a:solidFill>
              <a:effectLst/>
              <a:uLnTx/>
              <a:uFillTx/>
              <a:latin typeface="Amazon Ember Light" panose="020B0403020204020204" pitchFamily="34" charset="0"/>
              <a:ea typeface="+mn-ea"/>
              <a:cs typeface="+mn-cs"/>
            </a:endParaRPr>
          </a:p>
        </p:txBody>
      </p:sp>
      <p:sp>
        <p:nvSpPr>
          <p:cNvPr id="26" name="Content Placeholder 25">
            <a:extLst>
              <a:ext uri="{FF2B5EF4-FFF2-40B4-BE49-F238E27FC236}">
                <a16:creationId xmlns:a16="http://schemas.microsoft.com/office/drawing/2014/main" id="{EBCAA55A-911D-184D-A1FD-A84004D395B2}"/>
              </a:ext>
            </a:extLst>
          </p:cNvPr>
          <p:cNvSpPr>
            <a:spLocks noGrp="1"/>
          </p:cNvSpPr>
          <p:nvPr>
            <p:ph sz="quarter" idx="18"/>
          </p:nvPr>
        </p:nvSpPr>
        <p:spPr>
          <a:xfrm>
            <a:off x="9327146" y="365126"/>
            <a:ext cx="2445755" cy="951555"/>
          </a:xfrm>
          <a:prstGeom prst="rect">
            <a:avLst/>
          </a:prstGeom>
          <a:solidFill>
            <a:schemeClr val="bg1"/>
          </a:solidFill>
        </p:spPr>
        <p:txBody>
          <a:bodyPr rtlCol="0"/>
          <a:lstStyle>
            <a:lvl1pPr marL="0" indent="0">
              <a:buNone/>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rtl="0"/>
            <a:r>
              <a:rPr lang="pt-BR"/>
              <a:t>Click to edit Master text styles</a:t>
            </a:r>
          </a:p>
        </p:txBody>
      </p:sp>
      <p:sp>
        <p:nvSpPr>
          <p:cNvPr id="7" name="Text Placeholder 6"/>
          <p:cNvSpPr>
            <a:spLocks noGrp="1"/>
          </p:cNvSpPr>
          <p:nvPr>
            <p:ph type="body" sz="quarter" idx="25"/>
          </p:nvPr>
        </p:nvSpPr>
        <p:spPr>
          <a:xfrm>
            <a:off x="9327093" y="1564153"/>
            <a:ext cx="2445808" cy="1212914"/>
          </a:xfrm>
        </p:spPr>
        <p:txBody>
          <a:bodyPr rtlCol="0">
            <a:normAutofit/>
          </a:bodyPr>
          <a:lstStyle>
            <a:lvl1pPr marL="0" indent="0">
              <a:buNone/>
              <a:defRPr sz="1333">
                <a:solidFill>
                  <a:schemeClr val="bg1"/>
                </a:solidFill>
              </a:defRPr>
            </a:lvl1pPr>
          </a:lstStyle>
          <a:p>
            <a:pPr lvl="0" rtl="0"/>
            <a:r>
              <a:rPr lang="pt-BR"/>
              <a:t>Click to edit Master text styles</a:t>
            </a:r>
          </a:p>
        </p:txBody>
      </p:sp>
      <p:sp>
        <p:nvSpPr>
          <p:cNvPr id="34" name="Text Placeholder 6"/>
          <p:cNvSpPr>
            <a:spLocks noGrp="1"/>
          </p:cNvSpPr>
          <p:nvPr>
            <p:ph type="body" sz="quarter" idx="27"/>
          </p:nvPr>
        </p:nvSpPr>
        <p:spPr>
          <a:xfrm>
            <a:off x="9327092" y="2880834"/>
            <a:ext cx="2445808" cy="296493"/>
          </a:xfrm>
        </p:spPr>
        <p:txBody>
          <a:bodyPr rtlCol="0">
            <a:normAutofit/>
          </a:bodyPr>
          <a:lstStyle>
            <a:lvl1pPr marL="0" indent="0">
              <a:buNone/>
              <a:defRPr sz="1600">
                <a:solidFill>
                  <a:schemeClr val="bg1"/>
                </a:solidFill>
                <a:latin typeface="Amazon Ember" panose="020B0603020204020204" pitchFamily="34" charset="0"/>
                <a:ea typeface="Amazon Ember" panose="020B0603020204020204" pitchFamily="34" charset="0"/>
                <a:cs typeface="Amazon Ember" panose="020B0603020204020204" pitchFamily="34" charset="0"/>
              </a:defRPr>
            </a:lvl1pPr>
          </a:lstStyle>
          <a:p>
            <a:pPr lvl="0" rtl="0"/>
            <a:r>
              <a:rPr lang="pt-BR"/>
              <a:t>Click to edit Master text styles</a:t>
            </a:r>
          </a:p>
        </p:txBody>
      </p:sp>
      <p:sp>
        <p:nvSpPr>
          <p:cNvPr id="33" name="Text Placeholder 6"/>
          <p:cNvSpPr>
            <a:spLocks noGrp="1"/>
          </p:cNvSpPr>
          <p:nvPr>
            <p:ph type="body" sz="quarter" idx="26"/>
          </p:nvPr>
        </p:nvSpPr>
        <p:spPr>
          <a:xfrm>
            <a:off x="9327145" y="3177326"/>
            <a:ext cx="2445808" cy="2758497"/>
          </a:xfrm>
        </p:spPr>
        <p:txBody>
          <a:bodyPr rtlCol="0">
            <a:normAutofit/>
          </a:bodyPr>
          <a:lstStyle>
            <a:lvl1pPr marL="0" indent="0">
              <a:buNone/>
              <a:defRPr sz="1333">
                <a:solidFill>
                  <a:schemeClr val="bg1"/>
                </a:solidFill>
              </a:defRPr>
            </a:lvl1pPr>
          </a:lstStyle>
          <a:p>
            <a:pPr lvl="0" rtl="0"/>
            <a:r>
              <a:rPr lang="pt-BR"/>
              <a:t>Click to edit Master text styles</a:t>
            </a:r>
          </a:p>
        </p:txBody>
      </p:sp>
      <p:sp>
        <p:nvSpPr>
          <p:cNvPr id="25" name="Rectangle 24">
            <a:extLst>
              <a:ext uri="{FF2B5EF4-FFF2-40B4-BE49-F238E27FC236}">
                <a16:creationId xmlns:a16="http://schemas.microsoft.com/office/drawing/2014/main" id="{3A3837C0-EFCF-E345-9E05-AF315FB06800}"/>
              </a:ext>
              <a:ext uri="{C183D7F6-B498-43B3-948B-1728B52AA6E4}">
                <adec:decorative xmlns:adec="http://schemas.microsoft.com/office/drawing/2017/decorative" xmlns="" val="1"/>
              </a:ext>
            </a:extLst>
          </p:cNvPr>
          <p:cNvSpPr/>
          <p:nvPr userDrawn="1"/>
        </p:nvSpPr>
        <p:spPr>
          <a:xfrm>
            <a:off x="0" y="4020640"/>
            <a:ext cx="9029700" cy="2837360"/>
          </a:xfrm>
          <a:prstGeom prst="rect">
            <a:avLst/>
          </a:prstGeom>
          <a:solidFill>
            <a:schemeClr val="tx2"/>
          </a:solidFill>
          <a:ln w="9525" cap="flat" cmpd="sng" algn="ctr">
            <a:noFill/>
            <a:prstDash val="solid"/>
          </a:ln>
          <a:effectLst/>
        </p:spPr>
        <p:txBody>
          <a:bodyPr rtlCol="0" anchor="ctr"/>
          <a:lstStyle/>
          <a:p>
            <a:pPr marL="0" marR="0" lvl="0" indent="0" algn="ctr" defTabSz="447301" rtl="0" eaLnBrk="1" fontAlgn="auto" latinLnBrk="0" hangingPunct="1">
              <a:lnSpc>
                <a:spcPct val="100000"/>
              </a:lnSpc>
              <a:spcBef>
                <a:spcPts val="0"/>
              </a:spcBef>
              <a:spcAft>
                <a:spcPts val="0"/>
              </a:spcAft>
              <a:buClrTx/>
              <a:buSzTx/>
              <a:buFontTx/>
              <a:buNone/>
              <a:tabLst/>
              <a:defRPr/>
            </a:pPr>
            <a:endParaRPr kumimoji="0" lang="en-US" sz="1761" b="0" i="0" u="none" strike="noStrike" kern="0" cap="none" spc="0" normalizeH="0" baseline="0" noProof="0" dirty="0">
              <a:ln>
                <a:noFill/>
              </a:ln>
              <a:solidFill>
                <a:srgbClr val="FFFFFF"/>
              </a:solidFill>
              <a:effectLst/>
              <a:uLnTx/>
              <a:uFillTx/>
              <a:latin typeface="Amazon Ember Light" panose="020B0403020204020204" pitchFamily="34" charset="0"/>
              <a:ea typeface="+mn-ea"/>
              <a:cs typeface="+mn-cs"/>
            </a:endParaRPr>
          </a:p>
        </p:txBody>
      </p:sp>
      <p:sp>
        <p:nvSpPr>
          <p:cNvPr id="24" name="TextBox 23"/>
          <p:cNvSpPr txBox="1"/>
          <p:nvPr userDrawn="1"/>
        </p:nvSpPr>
        <p:spPr>
          <a:xfrm>
            <a:off x="290923" y="3889248"/>
            <a:ext cx="770467" cy="2308452"/>
          </a:xfrm>
          <a:prstGeom prst="rect">
            <a:avLst/>
          </a:prstGeom>
          <a:noFill/>
        </p:spPr>
        <p:txBody>
          <a:bodyPr wrap="square" rtlCol="0">
            <a:spAutoFit/>
          </a:bodyPr>
          <a:lstStyle/>
          <a:p>
            <a:pPr rtl="0"/>
            <a:r>
              <a:rPr lang="pt-BR" sz="14401" baseline="30000">
                <a:solidFill>
                  <a:schemeClr val="bg1"/>
                </a:solidFill>
                <a:latin typeface="Amazon Ember" panose="020B0603020204020204" pitchFamily="34" charset="0"/>
                <a:ea typeface="Amazon Ember" panose="020B0603020204020204" pitchFamily="34" charset="0"/>
                <a:cs typeface="Amazon Ember" panose="020B0603020204020204" pitchFamily="34" charset="0"/>
              </a:rPr>
              <a:t>“</a:t>
            </a:r>
            <a:endParaRPr lang="en-US" sz="14401"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31" name="Text Placeholder 3">
            <a:extLst>
              <a:ext uri="{FF2B5EF4-FFF2-40B4-BE49-F238E27FC236}">
                <a16:creationId xmlns:a16="http://schemas.microsoft.com/office/drawing/2014/main" id="{957FAEDA-E06F-0246-AE0E-09DEF5D51275}"/>
              </a:ext>
            </a:extLst>
          </p:cNvPr>
          <p:cNvSpPr>
            <a:spLocks noGrp="1"/>
          </p:cNvSpPr>
          <p:nvPr>
            <p:ph type="body" sz="quarter" idx="22"/>
          </p:nvPr>
        </p:nvSpPr>
        <p:spPr>
          <a:xfrm>
            <a:off x="790222" y="4444327"/>
            <a:ext cx="7571082" cy="1311187"/>
          </a:xfrm>
          <a:prstGeom prst="rect">
            <a:avLst/>
          </a:prstGeom>
        </p:spPr>
        <p:txBody>
          <a:bodyPr rtlCol="0">
            <a:normAutofit/>
          </a:bodyPr>
          <a:lstStyle>
            <a:lvl1pPr marL="0" indent="0">
              <a:buNone/>
              <a:defRPr sz="2400"/>
            </a:lvl1pPr>
          </a:lstStyle>
          <a:p>
            <a:pPr lvl="0" rtl="0"/>
            <a:r>
              <a:rPr lang="pt-BR"/>
              <a:t>Click to edit Master text styles</a:t>
            </a:r>
          </a:p>
        </p:txBody>
      </p:sp>
      <p:sp>
        <p:nvSpPr>
          <p:cNvPr id="32" name="Text Placeholder 3">
            <a:extLst>
              <a:ext uri="{FF2B5EF4-FFF2-40B4-BE49-F238E27FC236}">
                <a16:creationId xmlns:a16="http://schemas.microsoft.com/office/drawing/2014/main" id="{5DB1EEED-3A61-7145-8CB8-D64E8B31FE3F}"/>
              </a:ext>
            </a:extLst>
          </p:cNvPr>
          <p:cNvSpPr>
            <a:spLocks noGrp="1"/>
          </p:cNvSpPr>
          <p:nvPr>
            <p:ph type="body" sz="quarter" idx="23"/>
          </p:nvPr>
        </p:nvSpPr>
        <p:spPr>
          <a:xfrm>
            <a:off x="790222" y="5870446"/>
            <a:ext cx="7942034" cy="413702"/>
          </a:xfrm>
          <a:prstGeom prst="rect">
            <a:avLst/>
          </a:prstGeom>
        </p:spPr>
        <p:txBody>
          <a:bodyPr rtlCol="0">
            <a:noAutofit/>
          </a:bodyPr>
          <a:lstStyle>
            <a:lvl1pPr marL="0" indent="0">
              <a:buNone/>
              <a:defRPr sz="2000" b="0">
                <a:solidFill>
                  <a:schemeClr val="tx1"/>
                </a:solidFill>
              </a:defRPr>
            </a:lvl1pPr>
          </a:lstStyle>
          <a:p>
            <a:pPr lvl="0" rtl="0"/>
            <a:r>
              <a:rPr lang="pt-BR"/>
              <a:t>Click to edit Master text styles</a:t>
            </a:r>
          </a:p>
        </p:txBody>
      </p:sp>
      <p:pic>
        <p:nvPicPr>
          <p:cNvPr id="16" name="Picture 15">
            <a:extLst>
              <a:ext uri="{FF2B5EF4-FFF2-40B4-BE49-F238E27FC236}">
                <a16:creationId xmlns:a16="http://schemas.microsoft.com/office/drawing/2014/main" id="{A51D4E80-7282-594D-8256-F973AFF71D56}"/>
              </a:ext>
              <a:ext uri="{C183D7F6-B498-43B3-948B-1728B52AA6E4}">
                <adec:decorative xmlns:adec="http://schemas.microsoft.com/office/drawing/2017/decorative" xmlns="" val="1"/>
              </a:ext>
            </a:extLst>
          </p:cNvPr>
          <p:cNvPicPr>
            <a:picLocks noChangeAspect="1"/>
          </p:cNvPicPr>
          <p:nvPr userDrawn="1"/>
        </p:nvPicPr>
        <p:blipFill>
          <a:blip r:embed="rId3"/>
          <a:stretch>
            <a:fillRect/>
          </a:stretch>
        </p:blipFill>
        <p:spPr>
          <a:xfrm>
            <a:off x="9396238" y="6089840"/>
            <a:ext cx="1772656" cy="449073"/>
          </a:xfrm>
          <a:prstGeom prst="rect">
            <a:avLst/>
          </a:prstGeom>
        </p:spPr>
      </p:pic>
      <p:sp>
        <p:nvSpPr>
          <p:cNvPr id="18" name="Footer Placeholder 4">
            <a:extLst>
              <a:ext uri="{FF2B5EF4-FFF2-40B4-BE49-F238E27FC236}">
                <a16:creationId xmlns:a16="http://schemas.microsoft.com/office/drawing/2014/main" id="{D654C84E-7AFF-4E43-BC29-5AF15F0EFE3A}"/>
              </a:ext>
              <a:ext uri="{C183D7F6-B498-43B3-948B-1728B52AA6E4}">
                <adec:decorative xmlns:adec="http://schemas.microsoft.com/office/drawing/2017/decorative" xmlns="" val="1"/>
              </a:ext>
            </a:extLst>
          </p:cNvPr>
          <p:cNvSpPr>
            <a:spLocks noGrp="1"/>
          </p:cNvSpPr>
          <p:nvPr>
            <p:ph type="ftr" sz="quarter" idx="3"/>
          </p:nvPr>
        </p:nvSpPr>
        <p:spPr>
          <a:xfrm>
            <a:off x="419100" y="6356351"/>
            <a:ext cx="3735457" cy="365125"/>
          </a:xfrm>
          <a:prstGeom prst="rect">
            <a:avLst/>
          </a:prstGeom>
        </p:spPr>
        <p:txBody>
          <a:bodyPr vert="horz" lIns="91440" tIns="45720" rIns="91440" bIns="45720" rtlCol="0" anchor="ctr"/>
          <a:lstStyle>
            <a:lvl1pPr algn="l">
              <a:defRPr sz="881" b="0" i="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endParaRPr lang="en-US" dirty="0"/>
          </a:p>
        </p:txBody>
      </p:sp>
      <p:sp>
        <p:nvSpPr>
          <p:cNvPr id="9" name="Slide Number Placeholder 5">
            <a:extLst>
              <a:ext uri="{FF2B5EF4-FFF2-40B4-BE49-F238E27FC236}">
                <a16:creationId xmlns:a16="http://schemas.microsoft.com/office/drawing/2014/main" id="{A201426F-66D0-6C49-85B0-A8C2D43E6E2C}"/>
              </a:ext>
              <a:ext uri="{C183D7F6-B498-43B3-948B-1728B52AA6E4}">
                <adec:decorative xmlns:adec="http://schemas.microsoft.com/office/drawing/2017/decorative" xmlns="" val="1"/>
              </a:ext>
            </a:extLst>
          </p:cNvPr>
          <p:cNvSpPr>
            <a:spLocks noGrp="1"/>
          </p:cNvSpPr>
          <p:nvPr>
            <p:ph type="sldNum" sz="quarter" idx="12"/>
          </p:nvPr>
        </p:nvSpPr>
        <p:spPr>
          <a:xfrm>
            <a:off x="9029700" y="6356351"/>
            <a:ext cx="2743200" cy="365125"/>
          </a:xfrm>
          <a:prstGeom prst="rect">
            <a:avLst/>
          </a:prstGeom>
        </p:spPr>
        <p:txBody>
          <a:bodyPr rtlCol="0"/>
          <a:lstStyle>
            <a:lvl1pPr>
              <a:defRPr>
                <a:solidFill>
                  <a:schemeClr val="bg1"/>
                </a:solidFill>
              </a:defRPr>
            </a:lvl1pPr>
          </a:lstStyle>
          <a:p>
            <a:pPr rtl="0"/>
            <a:fld id="{B6A95138-A96E-2F42-A959-2EFD44FE4AB7}" type="slidenum">
              <a:rPr lang="en-US" smtClean="0"/>
              <a:pPr/>
              <a:t>‹#›</a:t>
            </a:fld>
            <a:endParaRPr lang="en-US" dirty="0"/>
          </a:p>
        </p:txBody>
      </p:sp>
    </p:spTree>
    <p:custDataLst>
      <p:tags r:id="rId1"/>
    </p:custDataLst>
    <p:extLst>
      <p:ext uri="{BB962C8B-B14F-4D97-AF65-F5344CB8AC3E}">
        <p14:creationId xmlns:p14="http://schemas.microsoft.com/office/powerpoint/2010/main" val="157396606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Pull Quote">
    <p:bg>
      <p:bgPr>
        <a:solidFill>
          <a:srgbClr val="222E3C"/>
        </a:solidFill>
        <a:effectLst/>
      </p:bgPr>
    </p:bg>
    <p:spTree>
      <p:nvGrpSpPr>
        <p:cNvPr id="1" name=""/>
        <p:cNvGrpSpPr/>
        <p:nvPr/>
      </p:nvGrpSpPr>
      <p:grpSpPr>
        <a:xfrm>
          <a:off x="0" y="0"/>
          <a:ext cx="0" cy="0"/>
          <a:chOff x="0" y="0"/>
          <a:chExt cx="0" cy="0"/>
        </a:xfrm>
      </p:grpSpPr>
      <p:sp>
        <p:nvSpPr>
          <p:cNvPr id="12" name="Title 11"/>
          <p:cNvSpPr>
            <a:spLocks noGrp="1"/>
          </p:cNvSpPr>
          <p:nvPr>
            <p:ph type="title"/>
          </p:nvPr>
        </p:nvSpPr>
        <p:spPr>
          <a:xfrm>
            <a:off x="419100" y="1361287"/>
            <a:ext cx="11353800" cy="3416300"/>
          </a:xfrm>
        </p:spPr>
        <p:txBody>
          <a:bodyPr rtlCol="0" anchor="t">
            <a:normAutofit/>
          </a:bodyPr>
          <a:lstStyle>
            <a:lvl1pPr>
              <a:defRPr sz="6000">
                <a:solidFill>
                  <a:schemeClr val="bg1"/>
                </a:solidFill>
              </a:defRPr>
            </a:lvl1pPr>
          </a:lstStyle>
          <a:p>
            <a:pPr rtl="0"/>
            <a:r>
              <a:rPr lang="pt-BR"/>
              <a:t>Click to edit Master title style</a:t>
            </a:r>
            <a:endParaRPr lang="en-US" dirty="0"/>
          </a:p>
        </p:txBody>
      </p:sp>
      <p:sp>
        <p:nvSpPr>
          <p:cNvPr id="6" name="Text Placeholder 3">
            <a:extLst>
              <a:ext uri="{FF2B5EF4-FFF2-40B4-BE49-F238E27FC236}">
                <a16:creationId xmlns:a16="http://schemas.microsoft.com/office/drawing/2014/main" id="{DBBC8AF8-4964-B547-9569-D8BFE87BB8F4}"/>
              </a:ext>
            </a:extLst>
          </p:cNvPr>
          <p:cNvSpPr>
            <a:spLocks noGrp="1"/>
          </p:cNvSpPr>
          <p:nvPr>
            <p:ph type="body" sz="quarter" idx="10" hasCustomPrompt="1"/>
          </p:nvPr>
        </p:nvSpPr>
        <p:spPr>
          <a:xfrm>
            <a:off x="419100" y="5024594"/>
            <a:ext cx="8059738" cy="488498"/>
          </a:xfrm>
        </p:spPr>
        <p:txBody>
          <a:bodyPr rtlCol="0">
            <a:normAutofit/>
          </a:bodyPr>
          <a:lstStyle>
            <a:lvl1pPr marL="0" indent="0">
              <a:buNone/>
              <a:defRPr sz="2000" b="0" spc="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rtl="0"/>
            <a:r>
              <a:rPr lang="pt-BR"/>
              <a:t>-Click to edit master title style</a:t>
            </a:r>
          </a:p>
        </p:txBody>
      </p:sp>
      <p:sp>
        <p:nvSpPr>
          <p:cNvPr id="8" name="Rectangle 7">
            <a:extLst>
              <a:ext uri="{FF2B5EF4-FFF2-40B4-BE49-F238E27FC236}">
                <a16:creationId xmlns:a16="http://schemas.microsoft.com/office/drawing/2014/main" id="{A413BF5D-EF1D-5C42-8ED2-B1DC40150995}"/>
              </a:ext>
              <a:ext uri="{C183D7F6-B498-43B3-948B-1728B52AA6E4}">
                <adec:decorative xmlns:adec="http://schemas.microsoft.com/office/drawing/2017/decorative" xmlns="" val="1"/>
              </a:ext>
            </a:extLst>
          </p:cNvPr>
          <p:cNvSpPr/>
          <p:nvPr userDrawn="1"/>
        </p:nvSpPr>
        <p:spPr>
          <a:xfrm>
            <a:off x="0" y="1444414"/>
            <a:ext cx="320634" cy="633768"/>
          </a:xfrm>
          <a:prstGeom prst="rect">
            <a:avLst/>
          </a:prstGeom>
          <a:solidFill>
            <a:srgbClr val="36C2B3"/>
          </a:solidFill>
          <a:ln w="9525" cap="flat" cmpd="sng" algn="ctr">
            <a:no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mazon Ember Light" panose="020B0403020204020204" pitchFamily="34" charset="0"/>
              <a:ea typeface="+mn-ea"/>
              <a:cs typeface="+mn-cs"/>
            </a:endParaRPr>
          </a:p>
        </p:txBody>
      </p:sp>
      <p:sp>
        <p:nvSpPr>
          <p:cNvPr id="9" name="Footer Placeholder 4">
            <a:extLst>
              <a:ext uri="{FF2B5EF4-FFF2-40B4-BE49-F238E27FC236}">
                <a16:creationId xmlns:a16="http://schemas.microsoft.com/office/drawing/2014/main" id="{D654C84E-7AFF-4E43-BC29-5AF15F0EFE3A}"/>
              </a:ext>
              <a:ext uri="{C183D7F6-B498-43B3-948B-1728B52AA6E4}">
                <adec:decorative xmlns:adec="http://schemas.microsoft.com/office/drawing/2017/decorative" xmlns="" val="1"/>
              </a:ext>
            </a:extLst>
          </p:cNvPr>
          <p:cNvSpPr>
            <a:spLocks noGrp="1"/>
          </p:cNvSpPr>
          <p:nvPr>
            <p:ph type="ftr" sz="quarter" idx="3"/>
          </p:nvPr>
        </p:nvSpPr>
        <p:spPr>
          <a:xfrm>
            <a:off x="419099" y="6356350"/>
            <a:ext cx="3735457" cy="365125"/>
          </a:xfrm>
          <a:prstGeom prst="rect">
            <a:avLst/>
          </a:prstGeom>
        </p:spPr>
        <p:txBody>
          <a:bodyPr vert="horz" lIns="91440" tIns="45720" rIns="91440" bIns="45720" rtlCol="0" anchor="ctr"/>
          <a:lstStyle>
            <a:lvl1pPr algn="l">
              <a:defRPr sz="900" b="0" i="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endParaRPr lang="en-US" dirty="0"/>
          </a:p>
        </p:txBody>
      </p:sp>
      <p:pic>
        <p:nvPicPr>
          <p:cNvPr id="13" name="Picture 12">
            <a:extLst>
              <a:ext uri="{FF2B5EF4-FFF2-40B4-BE49-F238E27FC236}">
                <a16:creationId xmlns:a16="http://schemas.microsoft.com/office/drawing/2014/main" id="{A51D4E80-7282-594D-8256-F973AFF71D56}"/>
              </a:ext>
              <a:ext uri="{C183D7F6-B498-43B3-948B-1728B52AA6E4}">
                <adec:decorative xmlns:adec="http://schemas.microsoft.com/office/drawing/2017/decorative" xmlns="" val="1"/>
              </a:ext>
            </a:extLst>
          </p:cNvPr>
          <p:cNvPicPr>
            <a:picLocks noChangeAspect="1"/>
          </p:cNvPicPr>
          <p:nvPr userDrawn="1"/>
        </p:nvPicPr>
        <p:blipFill>
          <a:blip r:embed="rId3"/>
          <a:stretch>
            <a:fillRect/>
          </a:stretch>
        </p:blipFill>
        <p:spPr>
          <a:xfrm>
            <a:off x="9931098" y="6089839"/>
            <a:ext cx="1772656" cy="449073"/>
          </a:xfrm>
          <a:prstGeom prst="rect">
            <a:avLst/>
          </a:prstGeom>
        </p:spPr>
      </p:pic>
    </p:spTree>
    <p:custDataLst>
      <p:tags r:id="rId1"/>
    </p:custDataLst>
    <p:extLst>
      <p:ext uri="{BB962C8B-B14F-4D97-AF65-F5344CB8AC3E}">
        <p14:creationId xmlns:p14="http://schemas.microsoft.com/office/powerpoint/2010/main" val="233768125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56AC7C4F-A7FB-D049-8056-D71FAE608841}"/>
              </a:ext>
              <a:ext uri="{C183D7F6-B498-43B3-948B-1728B52AA6E4}">
                <adec:decorative xmlns:adec="http://schemas.microsoft.com/office/drawing/2017/decorative" xmlns="" val="1"/>
              </a:ext>
            </a:extLst>
          </p:cNvPr>
          <p:cNvPicPr>
            <a:picLocks noChangeAspect="1"/>
          </p:cNvPicPr>
          <p:nvPr userDrawn="1"/>
        </p:nvPicPr>
        <p:blipFill>
          <a:blip r:embed="rId3"/>
          <a:stretch>
            <a:fillRect/>
          </a:stretch>
        </p:blipFill>
        <p:spPr>
          <a:xfrm>
            <a:off x="-81023" y="-47919"/>
            <a:ext cx="12361762" cy="6958182"/>
          </a:xfrm>
          <a:prstGeom prst="rect">
            <a:avLst/>
          </a:prstGeom>
        </p:spPr>
      </p:pic>
      <p:sp>
        <p:nvSpPr>
          <p:cNvPr id="14" name="Title 1">
            <a:extLst>
              <a:ext uri="{FF2B5EF4-FFF2-40B4-BE49-F238E27FC236}">
                <a16:creationId xmlns:a16="http://schemas.microsoft.com/office/drawing/2014/main" id="{DCAE5FD9-C1AF-FA48-A653-7EA5E0B13826}"/>
              </a:ext>
            </a:extLst>
          </p:cNvPr>
          <p:cNvSpPr>
            <a:spLocks noGrp="1"/>
          </p:cNvSpPr>
          <p:nvPr>
            <p:ph type="title" hasCustomPrompt="1"/>
          </p:nvPr>
        </p:nvSpPr>
        <p:spPr>
          <a:xfrm>
            <a:off x="419100" y="3191940"/>
            <a:ext cx="11353800" cy="474119"/>
          </a:xfrm>
        </p:spPr>
        <p:txBody>
          <a:bodyPr rtlCol="0">
            <a:noAutofit/>
          </a:bodyPr>
          <a:lstStyle>
            <a:lvl1pPr>
              <a:defRPr sz="6000">
                <a:solidFill>
                  <a:schemeClr val="bg1"/>
                </a:solidFill>
              </a:defRPr>
            </a:lvl1pPr>
          </a:lstStyle>
          <a:p>
            <a:pPr rtl="0"/>
            <a:r>
              <a:rPr lang="pt-BR"/>
              <a:t>Thank You</a:t>
            </a:r>
          </a:p>
        </p:txBody>
      </p:sp>
      <p:sp>
        <p:nvSpPr>
          <p:cNvPr id="5" name="TextBox 4">
            <a:extLst>
              <a:ext uri="{FF2B5EF4-FFF2-40B4-BE49-F238E27FC236}">
                <a16:creationId xmlns:a16="http://schemas.microsoft.com/office/drawing/2014/main" id="{7F32C9FB-A505-8F4E-99FC-1B161C930668}"/>
              </a:ext>
            </a:extLst>
          </p:cNvPr>
          <p:cNvSpPr txBox="1"/>
          <p:nvPr userDrawn="1"/>
        </p:nvSpPr>
        <p:spPr>
          <a:xfrm>
            <a:off x="423968" y="6089839"/>
            <a:ext cx="8921913" cy="646331"/>
          </a:xfrm>
          <a:prstGeom prst="rect">
            <a:avLst/>
          </a:prstGeom>
          <a:noFill/>
        </p:spPr>
        <p:txBody>
          <a:bodyPr wrap="square" rtlCol="0">
            <a:noAutofit/>
          </a:bodyPr>
          <a:lstStyle/>
          <a:p>
            <a:pPr algn="just" rtl="0"/>
            <a:r>
              <a:rPr lang="pt-BR" sz="900" dirty="0" smtClean="0">
                <a:solidFill>
                  <a:schemeClr val="bg1"/>
                </a:solidFill>
                <a:latin typeface="Amazon Ember Light" charset="0"/>
                <a:ea typeface="Amazon Ember Light" charset="0"/>
                <a:cs typeface="Amazon Ember Light" charset="0"/>
              </a:rPr>
              <a:t>© 2020, </a:t>
            </a:r>
            <a:r>
              <a:rPr lang="pt-BR" sz="900" dirty="0" err="1" smtClean="0">
                <a:solidFill>
                  <a:schemeClr val="bg1"/>
                </a:solidFill>
                <a:latin typeface="Amazon Ember Light" charset="0"/>
                <a:ea typeface="Amazon Ember Light" charset="0"/>
                <a:cs typeface="Amazon Ember Light" charset="0"/>
              </a:rPr>
              <a:t>Amazon</a:t>
            </a:r>
            <a:r>
              <a:rPr lang="pt-BR" sz="900" dirty="0" smtClean="0">
                <a:solidFill>
                  <a:schemeClr val="bg1"/>
                </a:solidFill>
                <a:latin typeface="Amazon Ember Light" charset="0"/>
                <a:ea typeface="Amazon Ember Light" charset="0"/>
                <a:cs typeface="Amazon Ember Light" charset="0"/>
              </a:rPr>
              <a:t> Web Services, Inc. ou suas afiliadas. Todos os direitos reservados. Este trabalho não pode ser reproduzido ou redistribuído, no todo ou em parte, sem a permissão prévia por escrito da </a:t>
            </a:r>
            <a:r>
              <a:rPr lang="pt-BR" sz="900" dirty="0" err="1" smtClean="0">
                <a:solidFill>
                  <a:schemeClr val="bg1"/>
                </a:solidFill>
                <a:latin typeface="Amazon Ember Light" charset="0"/>
                <a:ea typeface="Amazon Ember Light" charset="0"/>
                <a:cs typeface="Amazon Ember Light" charset="0"/>
              </a:rPr>
              <a:t>Amazon</a:t>
            </a:r>
            <a:r>
              <a:rPr lang="pt-BR" sz="900" dirty="0" smtClean="0">
                <a:solidFill>
                  <a:schemeClr val="bg1"/>
                </a:solidFill>
                <a:latin typeface="Amazon Ember Light" charset="0"/>
                <a:ea typeface="Amazon Ember Light" charset="0"/>
                <a:cs typeface="Amazon Ember Light" charset="0"/>
              </a:rPr>
              <a:t> Web Services, Inc. A cópia, a concessão de empréstimos ou a venda para fins comerciais são proibidos. Para correções ou comentários sobre o curso, envie um e-mail para: </a:t>
            </a:r>
            <a:r>
              <a:rPr lang="pt-BR" sz="900" u="sng" dirty="0" smtClean="0">
                <a:solidFill>
                  <a:schemeClr val="bg1"/>
                </a:solidFill>
                <a:latin typeface="Amazon Ember Light" charset="0"/>
                <a:ea typeface="Amazon Ember Light" charset="0"/>
                <a:cs typeface="Amazon Ember Light" charset="0"/>
              </a:rPr>
              <a:t>aws-course-feedback@amazon.com</a:t>
            </a:r>
            <a:r>
              <a:rPr lang="pt-BR" sz="900" dirty="0" smtClean="0">
                <a:solidFill>
                  <a:schemeClr val="bg1"/>
                </a:solidFill>
                <a:latin typeface="Amazon Ember Light" charset="0"/>
                <a:ea typeface="Amazon Ember Light" charset="0"/>
                <a:cs typeface="Amazon Ember Light" charset="0"/>
              </a:rPr>
              <a:t>. Para todas as outras perguntas, entre em contato conosco em: </a:t>
            </a:r>
            <a:r>
              <a:rPr lang="pt-BR" sz="900" u="sng" dirty="0" smtClean="0">
                <a:solidFill>
                  <a:schemeClr val="bg1"/>
                </a:solidFill>
                <a:latin typeface="Amazon Ember Light" charset="0"/>
                <a:ea typeface="Amazon Ember Light" charset="0"/>
                <a:cs typeface="Amazon Ember Light" charset="0"/>
              </a:rPr>
              <a:t>https://aws.amazon.com/contact-us/aws-training/</a:t>
            </a:r>
            <a:r>
              <a:rPr lang="pt-BR" sz="900" dirty="0" smtClean="0">
                <a:solidFill>
                  <a:schemeClr val="bg1"/>
                </a:solidFill>
                <a:latin typeface="Amazon Ember Light" charset="0"/>
                <a:ea typeface="Amazon Ember Light" charset="0"/>
                <a:cs typeface="Amazon Ember Light" charset="0"/>
              </a:rPr>
              <a:t>. Todas as marcas comerciais pertencem a seus proprietários.</a:t>
            </a:r>
          </a:p>
          <a:p>
            <a:pPr algn="just" rtl="0"/>
            <a:endParaRPr lang="en-US" sz="900" dirty="0"/>
          </a:p>
        </p:txBody>
      </p:sp>
      <p:pic>
        <p:nvPicPr>
          <p:cNvPr id="7" name="Picture 6">
            <a:extLst>
              <a:ext uri="{FF2B5EF4-FFF2-40B4-BE49-F238E27FC236}">
                <a16:creationId xmlns:a16="http://schemas.microsoft.com/office/drawing/2014/main" id="{91A5F71C-941B-424B-B0F4-B91497513EB8}"/>
              </a:ext>
              <a:ext uri="{C183D7F6-B498-43B3-948B-1728B52AA6E4}">
                <adec:decorative xmlns:adec="http://schemas.microsoft.com/office/drawing/2017/decorative" xmlns="" val="1"/>
              </a:ext>
            </a:extLst>
          </p:cNvPr>
          <p:cNvPicPr>
            <a:picLocks noChangeAspect="1"/>
          </p:cNvPicPr>
          <p:nvPr userDrawn="1"/>
        </p:nvPicPr>
        <p:blipFill>
          <a:blip r:embed="rId4"/>
          <a:stretch>
            <a:fillRect/>
          </a:stretch>
        </p:blipFill>
        <p:spPr>
          <a:xfrm>
            <a:off x="9931098" y="6089839"/>
            <a:ext cx="1772656" cy="449073"/>
          </a:xfrm>
          <a:prstGeom prst="rect">
            <a:avLst/>
          </a:prstGeom>
        </p:spPr>
      </p:pic>
    </p:spTree>
    <p:custDataLst>
      <p:tags r:id="rId1"/>
    </p:custDataLst>
    <p:extLst>
      <p:ext uri="{BB962C8B-B14F-4D97-AF65-F5344CB8AC3E}">
        <p14:creationId xmlns:p14="http://schemas.microsoft.com/office/powerpoint/2010/main" val="2581085189"/>
      </p:ext>
    </p:extLst>
  </p:cSld>
  <p:clrMapOvr>
    <a:masterClrMapping/>
  </p:clrMapOvr>
  <p:extLst mod="1">
    <p:ext uri="{DCECCB84-F9BA-43D5-87BE-67443E8EF086}">
      <p15:sldGuideLst xmlns:p15="http://schemas.microsoft.com/office/powerpoint/2012/main">
        <p15:guide id="1" orient="horz" pos="216">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8C3AF6D-2BEF-7049-86B4-BA8E93A54A93}"/>
              </a:ext>
            </a:extLst>
          </p:cNvPr>
          <p:cNvPicPr>
            <a:picLocks noChangeAspect="1"/>
          </p:cNvPicPr>
          <p:nvPr userDrawn="1"/>
        </p:nvPicPr>
        <p:blipFill>
          <a:blip r:embed="rId3"/>
          <a:stretch>
            <a:fillRect/>
          </a:stretch>
        </p:blipFill>
        <p:spPr>
          <a:xfrm>
            <a:off x="-81023" y="-47919"/>
            <a:ext cx="12361762" cy="6958182"/>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191940"/>
            <a:ext cx="11353800" cy="474119"/>
          </a:xfrm>
        </p:spPr>
        <p:txBody>
          <a:bodyPr rtlCol="0">
            <a:noAutofit/>
          </a:bodyPr>
          <a:lstStyle>
            <a:lvl1pPr>
              <a:defRPr sz="6000">
                <a:solidFill>
                  <a:schemeClr val="bg1"/>
                </a:solidFill>
              </a:defRPr>
            </a:lvl1pPr>
          </a:lstStyle>
          <a:p>
            <a:pPr rtl="0"/>
            <a:r>
              <a:rPr lang="pt-BR"/>
              <a:t>Click to edit Master title style</a:t>
            </a:r>
          </a:p>
        </p:txBody>
      </p:sp>
      <p:sp>
        <p:nvSpPr>
          <p:cNvPr id="5" name="Text Placeholder 3">
            <a:extLst>
              <a:ext uri="{FF2B5EF4-FFF2-40B4-BE49-F238E27FC236}">
                <a16:creationId xmlns:a16="http://schemas.microsoft.com/office/drawing/2014/main" id="{984EADBC-1FCF-4148-AFB8-F0370FE66BDA}"/>
              </a:ext>
            </a:extLst>
          </p:cNvPr>
          <p:cNvSpPr>
            <a:spLocks noGrp="1"/>
          </p:cNvSpPr>
          <p:nvPr>
            <p:ph type="body" sz="quarter" idx="10" hasCustomPrompt="1"/>
          </p:nvPr>
        </p:nvSpPr>
        <p:spPr>
          <a:xfrm>
            <a:off x="419100" y="2554356"/>
            <a:ext cx="8059738" cy="488498"/>
          </a:xfrm>
        </p:spPr>
        <p:txBody>
          <a:bodyPr rtlCol="0">
            <a:normAutofit/>
          </a:bodyPr>
          <a:lstStyle>
            <a:lvl1pPr marL="0" indent="0">
              <a:buNone/>
              <a:defRPr sz="2000" b="0" spc="300">
                <a:solidFill>
                  <a:schemeClr val="bg1"/>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rtl="0"/>
            <a:r>
              <a:rPr lang="pt-BR"/>
              <a:t>CLICK TO EDIT MASTER TITLE STYLE</a:t>
            </a:r>
          </a:p>
        </p:txBody>
      </p:sp>
      <p:pic>
        <p:nvPicPr>
          <p:cNvPr id="7" name="Picture 6">
            <a:extLst>
              <a:ext uri="{FF2B5EF4-FFF2-40B4-BE49-F238E27FC236}">
                <a16:creationId xmlns:a16="http://schemas.microsoft.com/office/drawing/2014/main" id="{63FC9937-4309-1345-9FFE-12A8DD2FC6B5}"/>
              </a:ext>
            </a:extLst>
          </p:cNvPr>
          <p:cNvPicPr>
            <a:picLocks noChangeAspect="1"/>
          </p:cNvPicPr>
          <p:nvPr userDrawn="1"/>
        </p:nvPicPr>
        <p:blipFill>
          <a:blip r:embed="rId4"/>
          <a:stretch>
            <a:fillRect/>
          </a:stretch>
        </p:blipFill>
        <p:spPr>
          <a:xfrm>
            <a:off x="9931098" y="6089839"/>
            <a:ext cx="1772656" cy="449073"/>
          </a:xfrm>
          <a:prstGeom prst="rect">
            <a:avLst/>
          </a:prstGeom>
        </p:spPr>
      </p:pic>
    </p:spTree>
    <p:custDataLst>
      <p:tags r:id="rId1"/>
    </p:custDataLst>
    <p:extLst>
      <p:ext uri="{BB962C8B-B14F-4D97-AF65-F5344CB8AC3E}">
        <p14:creationId xmlns:p14="http://schemas.microsoft.com/office/powerpoint/2010/main" val="3570398901"/>
      </p:ext>
    </p:extLst>
  </p:cSld>
  <p:clrMapOvr>
    <a:masterClrMapping/>
  </p:clrMapOvr>
  <p:extLst>
    <p:ext uri="{DCECCB84-F9BA-43D5-87BE-67443E8EF086}">
      <p15:sldGuideLst xmlns:p15="http://schemas.microsoft.com/office/powerpoint/2012/main">
        <p15:guide id="1" orient="horz" pos="216">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58223B2-799A-5246-A4C6-C8BB64215826}"/>
              </a:ext>
            </a:extLst>
          </p:cNvPr>
          <p:cNvSpPr/>
          <p:nvPr userDrawn="1"/>
        </p:nvSpPr>
        <p:spPr>
          <a:xfrm>
            <a:off x="0" y="0"/>
            <a:ext cx="12192000" cy="6858000"/>
          </a:xfrm>
          <a:prstGeom prst="rect">
            <a:avLst/>
          </a:prstGeom>
          <a:solidFill>
            <a:srgbClr val="232F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14" name="Title 1">
            <a:extLst>
              <a:ext uri="{FF2B5EF4-FFF2-40B4-BE49-F238E27FC236}">
                <a16:creationId xmlns:a16="http://schemas.microsoft.com/office/drawing/2014/main" id="{B407F2DB-F618-9B42-B761-D4AC79DC3498}"/>
              </a:ext>
            </a:extLst>
          </p:cNvPr>
          <p:cNvSpPr>
            <a:spLocks noGrp="1"/>
          </p:cNvSpPr>
          <p:nvPr>
            <p:ph type="title"/>
          </p:nvPr>
        </p:nvSpPr>
        <p:spPr>
          <a:xfrm>
            <a:off x="419100" y="3191940"/>
            <a:ext cx="11353800" cy="474119"/>
          </a:xfrm>
        </p:spPr>
        <p:txBody>
          <a:bodyPr rtlCol="0">
            <a:noAutofit/>
          </a:bodyPr>
          <a:lstStyle>
            <a:lvl1pPr>
              <a:defRPr sz="6000">
                <a:solidFill>
                  <a:schemeClr val="bg1"/>
                </a:solidFill>
              </a:defRPr>
            </a:lvl1pPr>
          </a:lstStyle>
          <a:p>
            <a:pPr rtl="0"/>
            <a:r>
              <a:rPr lang="pt-BR"/>
              <a:t>Click to edit Master title style</a:t>
            </a:r>
          </a:p>
        </p:txBody>
      </p:sp>
      <p:sp>
        <p:nvSpPr>
          <p:cNvPr id="15" name="Text Placeholder 3">
            <a:extLst>
              <a:ext uri="{FF2B5EF4-FFF2-40B4-BE49-F238E27FC236}">
                <a16:creationId xmlns:a16="http://schemas.microsoft.com/office/drawing/2014/main" id="{7A5CC2AB-7462-6949-B0CC-D453D58B64D6}"/>
              </a:ext>
            </a:extLst>
          </p:cNvPr>
          <p:cNvSpPr>
            <a:spLocks noGrp="1"/>
          </p:cNvSpPr>
          <p:nvPr>
            <p:ph type="body" sz="quarter" idx="10" hasCustomPrompt="1"/>
          </p:nvPr>
        </p:nvSpPr>
        <p:spPr>
          <a:xfrm>
            <a:off x="419100" y="2554356"/>
            <a:ext cx="8059738" cy="488498"/>
          </a:xfrm>
        </p:spPr>
        <p:txBody>
          <a:bodyPr rtlCol="0">
            <a:normAutofit/>
          </a:bodyPr>
          <a:lstStyle>
            <a:lvl1pPr marL="0" indent="0">
              <a:buNone/>
              <a:defRPr sz="2000" b="0" spc="30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rtl="0"/>
            <a:r>
              <a:rPr lang="pt-BR"/>
              <a:t>CLICK TO EDIT MASTER TITLE STYLE</a:t>
            </a:r>
          </a:p>
        </p:txBody>
      </p:sp>
      <p:sp>
        <p:nvSpPr>
          <p:cNvPr id="6" name="Footer Placeholder 4">
            <a:extLst>
              <a:ext uri="{FF2B5EF4-FFF2-40B4-BE49-F238E27FC236}">
                <a16:creationId xmlns:a16="http://schemas.microsoft.com/office/drawing/2014/main" id="{6636900F-FBBE-9846-A194-AC5CF173B39F}"/>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endParaRPr lang="en-US" dirty="0"/>
          </a:p>
        </p:txBody>
      </p:sp>
      <p:pic>
        <p:nvPicPr>
          <p:cNvPr id="8" name="Picture 7">
            <a:extLst>
              <a:ext uri="{FF2B5EF4-FFF2-40B4-BE49-F238E27FC236}">
                <a16:creationId xmlns:a16="http://schemas.microsoft.com/office/drawing/2014/main" id="{68A38432-CE99-3E4B-B087-73EB0F09CDB2}"/>
              </a:ext>
            </a:extLst>
          </p:cNvPr>
          <p:cNvPicPr>
            <a:picLocks noChangeAspect="1"/>
          </p:cNvPicPr>
          <p:nvPr userDrawn="1"/>
        </p:nvPicPr>
        <p:blipFill>
          <a:blip r:embed="rId3"/>
          <a:stretch>
            <a:fillRect/>
          </a:stretch>
        </p:blipFill>
        <p:spPr>
          <a:xfrm>
            <a:off x="9931098" y="6089839"/>
            <a:ext cx="1772656" cy="449073"/>
          </a:xfrm>
          <a:prstGeom prst="rect">
            <a:avLst/>
          </a:prstGeom>
        </p:spPr>
      </p:pic>
    </p:spTree>
    <p:custDataLst>
      <p:tags r:id="rId1"/>
    </p:custDataLst>
    <p:extLst>
      <p:ext uri="{BB962C8B-B14F-4D97-AF65-F5344CB8AC3E}">
        <p14:creationId xmlns:p14="http://schemas.microsoft.com/office/powerpoint/2010/main" val="173179295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ide by Side">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57AF45B-C20A-5F4E-906A-B043D9D7F28E}"/>
              </a:ext>
            </a:extLst>
          </p:cNvPr>
          <p:cNvSpPr/>
          <p:nvPr userDrawn="1"/>
        </p:nvSpPr>
        <p:spPr>
          <a:xfrm>
            <a:off x="-2" y="0"/>
            <a:ext cx="5125762" cy="6875492"/>
          </a:xfrm>
          <a:prstGeom prst="rect">
            <a:avLst/>
          </a:prstGeom>
          <a:solidFill>
            <a:srgbClr val="232F3E"/>
          </a:solidFill>
          <a:ln w="9525" cap="flat" cmpd="sng" algn="ctr">
            <a:no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mazon Ember Light" panose="020B0403020204020204" pitchFamily="34" charset="0"/>
              <a:ea typeface="+mn-ea"/>
              <a:cs typeface="+mn-cs"/>
            </a:endParaRPr>
          </a:p>
        </p:txBody>
      </p:sp>
      <p:pic>
        <p:nvPicPr>
          <p:cNvPr id="13" name="Picture 12" descr="A circuit board&#10;&#10;Description automatically generated">
            <a:extLst>
              <a:ext uri="{FF2B5EF4-FFF2-40B4-BE49-F238E27FC236}">
                <a16:creationId xmlns:a16="http://schemas.microsoft.com/office/drawing/2014/main" id="{C0EC8262-9538-E343-BCD0-0911ADA9E7A6}"/>
              </a:ext>
            </a:extLst>
          </p:cNvPr>
          <p:cNvPicPr>
            <a:picLocks noChangeAspect="1"/>
          </p:cNvPicPr>
          <p:nvPr userDrawn="1"/>
        </p:nvPicPr>
        <p:blipFill rotWithShape="1">
          <a:blip r:embed="rId3"/>
          <a:srcRect l="39690" t="3208" r="5228" b="21597"/>
          <a:stretch/>
        </p:blipFill>
        <p:spPr>
          <a:xfrm>
            <a:off x="588712" y="3159360"/>
            <a:ext cx="4537048" cy="3716132"/>
          </a:xfrm>
          <a:prstGeom prst="rect">
            <a:avLst/>
          </a:prstGeom>
        </p:spPr>
      </p:pic>
      <p:sp>
        <p:nvSpPr>
          <p:cNvPr id="4" name="Footer Placeholder 3">
            <a:extLst>
              <a:ext uri="{FF2B5EF4-FFF2-40B4-BE49-F238E27FC236}">
                <a16:creationId xmlns:a16="http://schemas.microsoft.com/office/drawing/2014/main" id="{7D651C47-09F6-C947-968C-92FC59515123}"/>
              </a:ext>
            </a:extLst>
          </p:cNvPr>
          <p:cNvSpPr>
            <a:spLocks noGrp="1"/>
          </p:cNvSpPr>
          <p:nvPr>
            <p:ph type="ftr" sz="quarter" idx="11"/>
          </p:nvPr>
        </p:nvSpPr>
        <p:spPr>
          <a:xfrm>
            <a:off x="7997728" y="6356350"/>
            <a:ext cx="3775172" cy="365125"/>
          </a:xfrm>
          <a:prstGeom prst="rect">
            <a:avLst/>
          </a:prstGeom>
        </p:spPr>
        <p:txBody>
          <a:bodyPr rtlCol="0"/>
          <a:lstStyle>
            <a:lvl1pPr algn="r">
              <a:defRPr/>
            </a:lvl1pPr>
          </a:lstStyle>
          <a:p>
            <a:pPr rtl="0"/>
            <a:endParaRPr lang="en-US" dirty="0"/>
          </a:p>
        </p:txBody>
      </p:sp>
      <p:sp>
        <p:nvSpPr>
          <p:cNvPr id="2" name="Title 1">
            <a:extLst>
              <a:ext uri="{FF2B5EF4-FFF2-40B4-BE49-F238E27FC236}">
                <a16:creationId xmlns:a16="http://schemas.microsoft.com/office/drawing/2014/main" id="{E454C7EF-17C6-3647-B5A6-45AFD1AE22A3}"/>
              </a:ext>
            </a:extLst>
          </p:cNvPr>
          <p:cNvSpPr>
            <a:spLocks noGrp="1"/>
          </p:cNvSpPr>
          <p:nvPr>
            <p:ph type="title"/>
          </p:nvPr>
        </p:nvSpPr>
        <p:spPr>
          <a:xfrm>
            <a:off x="419100" y="1178376"/>
            <a:ext cx="4268647" cy="1325563"/>
          </a:xfrm>
          <a:prstGeom prst="rect">
            <a:avLst/>
          </a:prstGeom>
        </p:spPr>
        <p:txBody>
          <a:bodyPr rtlCol="0"/>
          <a:lstStyle>
            <a:lvl1pPr>
              <a:defRPr>
                <a:solidFill>
                  <a:schemeClr val="bg1"/>
                </a:solidFill>
              </a:defRPr>
            </a:lvl1pPr>
          </a:lstStyle>
          <a:p>
            <a:pPr rtl="0"/>
            <a:r>
              <a:rPr lang="pt-BR"/>
              <a:t>Click to edit Master title style</a:t>
            </a:r>
          </a:p>
        </p:txBody>
      </p:sp>
      <p:sp>
        <p:nvSpPr>
          <p:cNvPr id="3" name="Slide Number Placeholder 2">
            <a:extLst>
              <a:ext uri="{FF2B5EF4-FFF2-40B4-BE49-F238E27FC236}">
                <a16:creationId xmlns:a16="http://schemas.microsoft.com/office/drawing/2014/main" id="{FFDB7B2F-8327-B54A-A6DB-5F4F68ECD970}"/>
              </a:ext>
            </a:extLst>
          </p:cNvPr>
          <p:cNvSpPr>
            <a:spLocks noGrp="1"/>
          </p:cNvSpPr>
          <p:nvPr>
            <p:ph type="sldNum" sz="quarter" idx="10"/>
          </p:nvPr>
        </p:nvSpPr>
        <p:spPr>
          <a:xfrm>
            <a:off x="423657" y="6356350"/>
            <a:ext cx="2743200" cy="365125"/>
          </a:xfrm>
          <a:prstGeom prst="rect">
            <a:avLst/>
          </a:prstGeom>
        </p:spPr>
        <p:txBody>
          <a:bodyPr rtlCol="0"/>
          <a:lstStyle>
            <a:lvl1pPr algn="l">
              <a:defRPr>
                <a:solidFill>
                  <a:schemeClr val="bg1"/>
                </a:solidFill>
              </a:defRPr>
            </a:lvl1pPr>
          </a:lstStyle>
          <a:p>
            <a:pPr rtl="0"/>
            <a:fld id="{B6A95138-A96E-2F42-A959-2EFD44FE4AB7}" type="slidenum">
              <a:rPr lang="en-US" smtClean="0"/>
              <a:pPr/>
              <a:t>‹#›</a:t>
            </a:fld>
            <a:endParaRPr lang="en-US" dirty="0"/>
          </a:p>
        </p:txBody>
      </p:sp>
      <p:sp>
        <p:nvSpPr>
          <p:cNvPr id="22" name="Content Placeholder 2">
            <a:extLst>
              <a:ext uri="{FF2B5EF4-FFF2-40B4-BE49-F238E27FC236}">
                <a16:creationId xmlns:a16="http://schemas.microsoft.com/office/drawing/2014/main" id="{0EB2737B-E9EB-5940-81B3-90715BFD4CAC}"/>
              </a:ext>
            </a:extLst>
          </p:cNvPr>
          <p:cNvSpPr>
            <a:spLocks noGrp="1"/>
          </p:cNvSpPr>
          <p:nvPr>
            <p:ph idx="16"/>
          </p:nvPr>
        </p:nvSpPr>
        <p:spPr>
          <a:xfrm>
            <a:off x="5714474" y="1178376"/>
            <a:ext cx="5767612" cy="4814920"/>
          </a:xfrm>
          <a:prstGeom prst="rect">
            <a:avLst/>
          </a:prstGeom>
        </p:spPr>
        <p:txBody>
          <a:bodyPr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rtl="0"/>
            <a:r>
              <a:rPr lang="pt-BR"/>
              <a:t>Edit Master text styles</a:t>
            </a:r>
          </a:p>
          <a:p>
            <a:pPr lvl="1" rtl="0"/>
            <a:r>
              <a:rPr lang="pt-BR"/>
              <a:t>Second level</a:t>
            </a:r>
          </a:p>
          <a:p>
            <a:pPr lvl="2" rtl="0"/>
            <a:r>
              <a:rPr lang="pt-BR"/>
              <a:t>Third level</a:t>
            </a:r>
          </a:p>
          <a:p>
            <a:pPr lvl="3" rtl="0"/>
            <a:r>
              <a:rPr lang="pt-BR"/>
              <a:t>Fourth level</a:t>
            </a:r>
          </a:p>
          <a:p>
            <a:pPr lvl="4" rtl="0"/>
            <a:r>
              <a:rPr lang="pt-BR"/>
              <a:t>Fifth level</a:t>
            </a:r>
          </a:p>
        </p:txBody>
      </p:sp>
      <p:pic>
        <p:nvPicPr>
          <p:cNvPr id="9" name="Picture 8">
            <a:extLst>
              <a:ext uri="{FF2B5EF4-FFF2-40B4-BE49-F238E27FC236}">
                <a16:creationId xmlns:a16="http://schemas.microsoft.com/office/drawing/2014/main" id="{280E0825-B265-3846-8BB3-B9ECFCCA9B2D}"/>
              </a:ext>
            </a:extLst>
          </p:cNvPr>
          <p:cNvPicPr>
            <a:picLocks noChangeAspect="1"/>
          </p:cNvPicPr>
          <p:nvPr userDrawn="1"/>
        </p:nvPicPr>
        <p:blipFill>
          <a:blip r:embed="rId4"/>
          <a:stretch>
            <a:fillRect/>
          </a:stretch>
        </p:blipFill>
        <p:spPr>
          <a:xfrm>
            <a:off x="9909200" y="365126"/>
            <a:ext cx="1772652" cy="449072"/>
          </a:xfrm>
          <a:prstGeom prst="rect">
            <a:avLst/>
          </a:prstGeom>
        </p:spPr>
      </p:pic>
    </p:spTree>
    <p:custDataLst>
      <p:tags r:id="rId1"/>
    </p:custDataLst>
    <p:extLst>
      <p:ext uri="{BB962C8B-B14F-4D97-AF65-F5344CB8AC3E}">
        <p14:creationId xmlns:p14="http://schemas.microsoft.com/office/powerpoint/2010/main" val="160489074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ubsection Header">
    <p:spTree>
      <p:nvGrpSpPr>
        <p:cNvPr id="1" name=""/>
        <p:cNvGrpSpPr/>
        <p:nvPr/>
      </p:nvGrpSpPr>
      <p:grpSpPr>
        <a:xfrm>
          <a:off x="0" y="0"/>
          <a:ext cx="0" cy="0"/>
          <a:chOff x="0" y="0"/>
          <a:chExt cx="0" cy="0"/>
        </a:xfrm>
      </p:grpSpPr>
      <p:sp>
        <p:nvSpPr>
          <p:cNvPr id="31" name="Footer Placeholder 4">
            <a:extLst>
              <a:ext uri="{FF2B5EF4-FFF2-40B4-BE49-F238E27FC236}">
                <a16:creationId xmlns:a16="http://schemas.microsoft.com/office/drawing/2014/main" id="{A9C4F210-2650-3942-9632-6074E8F12704}"/>
              </a:ext>
            </a:extLst>
          </p:cNvPr>
          <p:cNvSpPr>
            <a:spLocks noGrp="1"/>
          </p:cNvSpPr>
          <p:nvPr>
            <p:ph type="ftr" sz="quarter" idx="3"/>
          </p:nvPr>
        </p:nvSpPr>
        <p:spPr>
          <a:xfrm>
            <a:off x="419099"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endParaRPr lang="en-US" dirty="0"/>
          </a:p>
        </p:txBody>
      </p:sp>
      <p:sp>
        <p:nvSpPr>
          <p:cNvPr id="10" name="Title 1">
            <a:extLst>
              <a:ext uri="{FF2B5EF4-FFF2-40B4-BE49-F238E27FC236}">
                <a16:creationId xmlns:a16="http://schemas.microsoft.com/office/drawing/2014/main" id="{D0B1C5D0-123C-C948-8FE9-A354E18700B1}"/>
              </a:ext>
            </a:extLst>
          </p:cNvPr>
          <p:cNvSpPr>
            <a:spLocks noGrp="1"/>
          </p:cNvSpPr>
          <p:nvPr>
            <p:ph type="title"/>
          </p:nvPr>
        </p:nvSpPr>
        <p:spPr>
          <a:xfrm>
            <a:off x="419100" y="3191940"/>
            <a:ext cx="11353800" cy="474119"/>
          </a:xfrm>
        </p:spPr>
        <p:txBody>
          <a:bodyPr rtlCol="0">
            <a:noAutofit/>
          </a:bodyPr>
          <a:lstStyle>
            <a:lvl1pPr>
              <a:defRPr sz="6000">
                <a:solidFill>
                  <a:schemeClr val="tx1"/>
                </a:solidFill>
              </a:defRPr>
            </a:lvl1pPr>
          </a:lstStyle>
          <a:p>
            <a:pPr rtl="0"/>
            <a:r>
              <a:rPr lang="pt-BR"/>
              <a:t>Click to edit Master title style</a:t>
            </a:r>
          </a:p>
        </p:txBody>
      </p:sp>
      <p:sp>
        <p:nvSpPr>
          <p:cNvPr id="11" name="Slide Number Placeholder 5">
            <a:extLst>
              <a:ext uri="{FF2B5EF4-FFF2-40B4-BE49-F238E27FC236}">
                <a16:creationId xmlns:a16="http://schemas.microsoft.com/office/drawing/2014/main" id="{B9293C6B-D94F-304A-A8F4-8745DAD9DF47}"/>
              </a:ext>
            </a:extLst>
          </p:cNvPr>
          <p:cNvSpPr>
            <a:spLocks noGrp="1"/>
          </p:cNvSpPr>
          <p:nvPr>
            <p:ph type="sldNum" sz="quarter" idx="12"/>
          </p:nvPr>
        </p:nvSpPr>
        <p:spPr>
          <a:xfrm>
            <a:off x="9029700" y="6356350"/>
            <a:ext cx="2743200" cy="365125"/>
          </a:xfrm>
        </p:spPr>
        <p:txBody>
          <a:bodyPr rtlCol="0"/>
          <a:lstStyle/>
          <a:p>
            <a:pPr rtl="0"/>
            <a:fld id="{B6A95138-A96E-2F42-A959-2EFD44FE4AB7}" type="slidenum">
              <a:rPr lang="en-US" smtClean="0"/>
              <a:pPr/>
              <a:t>‹#›</a:t>
            </a:fld>
            <a:endParaRPr lang="en-US" dirty="0"/>
          </a:p>
        </p:txBody>
      </p:sp>
      <p:pic>
        <p:nvPicPr>
          <p:cNvPr id="7" name="Picture 6">
            <a:extLst>
              <a:ext uri="{FF2B5EF4-FFF2-40B4-BE49-F238E27FC236}">
                <a16:creationId xmlns:a16="http://schemas.microsoft.com/office/drawing/2014/main" id="{3AA315D3-3937-1747-9C2E-0067F12A02F0}"/>
              </a:ext>
            </a:extLst>
          </p:cNvPr>
          <p:cNvPicPr>
            <a:picLocks noChangeAspect="1"/>
          </p:cNvPicPr>
          <p:nvPr userDrawn="1"/>
        </p:nvPicPr>
        <p:blipFill rotWithShape="1">
          <a:blip r:embed="rId3"/>
          <a:srcRect l="75552" t="60520" r="3438" b="3809"/>
          <a:stretch/>
        </p:blipFill>
        <p:spPr>
          <a:xfrm rot="10800000">
            <a:off x="-1" y="-2"/>
            <a:ext cx="2268187" cy="2166103"/>
          </a:xfrm>
          <a:prstGeom prst="rect">
            <a:avLst/>
          </a:prstGeom>
        </p:spPr>
      </p:pic>
      <p:pic>
        <p:nvPicPr>
          <p:cNvPr id="9" name="Picture 8">
            <a:extLst>
              <a:ext uri="{FF2B5EF4-FFF2-40B4-BE49-F238E27FC236}">
                <a16:creationId xmlns:a16="http://schemas.microsoft.com/office/drawing/2014/main" id="{83936176-BBC4-344F-8FD9-CD6D76107A13}"/>
              </a:ext>
            </a:extLst>
          </p:cNvPr>
          <p:cNvPicPr>
            <a:picLocks noChangeAspect="1"/>
          </p:cNvPicPr>
          <p:nvPr userDrawn="1"/>
        </p:nvPicPr>
        <p:blipFill>
          <a:blip r:embed="rId4"/>
          <a:stretch>
            <a:fillRect/>
          </a:stretch>
        </p:blipFill>
        <p:spPr>
          <a:xfrm>
            <a:off x="9909200" y="365126"/>
            <a:ext cx="1772652" cy="449072"/>
          </a:xfrm>
          <a:prstGeom prst="rect">
            <a:avLst/>
          </a:prstGeom>
        </p:spPr>
      </p:pic>
    </p:spTree>
    <p:custDataLst>
      <p:tags r:id="rId1"/>
    </p:custDataLst>
    <p:extLst>
      <p:ext uri="{BB962C8B-B14F-4D97-AF65-F5344CB8AC3E}">
        <p14:creationId xmlns:p14="http://schemas.microsoft.com/office/powerpoint/2010/main" val="127449504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One Column">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194B4B0-788D-CC4A-BD6F-E27A18377A01}"/>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p:spPr>
        <p:txBody>
          <a:bodyPr rtlCol="0">
            <a:noAutofit/>
          </a:bodyPr>
          <a:lstStyle>
            <a:lvl1pPr>
              <a:defRPr sz="4000">
                <a:solidFill>
                  <a:schemeClr val="bg1"/>
                </a:solidFill>
              </a:defRPr>
            </a:lvl1pPr>
          </a:lstStyle>
          <a:p>
            <a:pPr rtl="0"/>
            <a:r>
              <a:rPr lang="pt-BR"/>
              <a:t>Click to edit Master title style</a:t>
            </a:r>
          </a:p>
        </p:txBody>
      </p:sp>
      <p:sp>
        <p:nvSpPr>
          <p:cNvPr id="3" name="Content Placeholder 2">
            <a:extLst>
              <a:ext uri="{FF2B5EF4-FFF2-40B4-BE49-F238E27FC236}">
                <a16:creationId xmlns:a16="http://schemas.microsoft.com/office/drawing/2014/main" id="{4FBB0127-ED7F-7C41-B530-EB0C6E8B5AE1}"/>
              </a:ext>
            </a:extLst>
          </p:cNvPr>
          <p:cNvSpPr>
            <a:spLocks noGrp="1"/>
          </p:cNvSpPr>
          <p:nvPr>
            <p:ph idx="1"/>
          </p:nvPr>
        </p:nvSpPr>
        <p:spPr>
          <a:xfrm>
            <a:off x="419100" y="1528175"/>
            <a:ext cx="11353800" cy="4648788"/>
          </a:xfrm>
        </p:spPr>
        <p:txBody>
          <a:bodyPr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rtl="0"/>
            <a:r>
              <a:rPr lang="pt-BR"/>
              <a:t>Edit Master text styles</a:t>
            </a:r>
          </a:p>
          <a:p>
            <a:pPr lvl="1" rtl="0"/>
            <a:r>
              <a:rPr lang="pt-BR"/>
              <a:t>Second level</a:t>
            </a:r>
          </a:p>
          <a:p>
            <a:pPr lvl="2" rtl="0"/>
            <a:r>
              <a:rPr lang="pt-BR"/>
              <a:t>Third level</a:t>
            </a:r>
          </a:p>
          <a:p>
            <a:pPr lvl="3" rtl="0"/>
            <a:r>
              <a:rPr lang="pt-BR"/>
              <a:t>Fourth level</a:t>
            </a:r>
          </a:p>
          <a:p>
            <a:pPr lvl="4" rtl="0"/>
            <a:r>
              <a:rPr lang="pt-BR"/>
              <a:t>Fifth level</a:t>
            </a:r>
          </a:p>
        </p:txBody>
      </p:sp>
      <p:pic>
        <p:nvPicPr>
          <p:cNvPr id="7" name="Picture 6">
            <a:extLst>
              <a:ext uri="{FF2B5EF4-FFF2-40B4-BE49-F238E27FC236}">
                <a16:creationId xmlns:a16="http://schemas.microsoft.com/office/drawing/2014/main" id="{18DE245B-4FD3-2740-8BED-8269A8D5C217}"/>
              </a:ext>
            </a:extLst>
          </p:cNvPr>
          <p:cNvPicPr>
            <a:picLocks noChangeAspect="1"/>
          </p:cNvPicPr>
          <p:nvPr userDrawn="1"/>
        </p:nvPicPr>
        <p:blipFill>
          <a:blip r:embed="rId4"/>
          <a:stretch>
            <a:fillRect/>
          </a:stretch>
        </p:blipFill>
        <p:spPr>
          <a:xfrm>
            <a:off x="9909198" y="365125"/>
            <a:ext cx="1772656" cy="449073"/>
          </a:xfrm>
          <a:prstGeom prst="rect">
            <a:avLst/>
          </a:prstGeom>
        </p:spPr>
      </p:pic>
      <p:sp>
        <p:nvSpPr>
          <p:cNvPr id="8" name="Slide Number Placeholder 5">
            <a:extLst>
              <a:ext uri="{FF2B5EF4-FFF2-40B4-BE49-F238E27FC236}">
                <a16:creationId xmlns:a16="http://schemas.microsoft.com/office/drawing/2014/main" id="{0BDEF14E-4027-D643-9DE2-F177FE226270}"/>
              </a:ext>
            </a:extLst>
          </p:cNvPr>
          <p:cNvSpPr>
            <a:spLocks noGrp="1"/>
          </p:cNvSpPr>
          <p:nvPr>
            <p:ph type="sldNum" sz="quarter" idx="12"/>
          </p:nvPr>
        </p:nvSpPr>
        <p:spPr>
          <a:xfrm>
            <a:off x="9029700" y="6356350"/>
            <a:ext cx="2743200" cy="365125"/>
          </a:xfrm>
        </p:spPr>
        <p:txBody>
          <a:bodyPr rtlCol="0"/>
          <a:lstStyle/>
          <a:p>
            <a:pPr rtl="0"/>
            <a:fld id="{B6A95138-A96E-2F42-A959-2EFD44FE4AB7}" type="slidenum">
              <a:rPr lang="en-US" smtClean="0"/>
              <a:pPr/>
              <a:t>‹#›</a:t>
            </a:fld>
            <a:endParaRPr lang="en-US" dirty="0"/>
          </a:p>
        </p:txBody>
      </p:sp>
      <p:sp>
        <p:nvSpPr>
          <p:cNvPr id="10" name="Footer Placeholder 4">
            <a:extLst>
              <a:ext uri="{FF2B5EF4-FFF2-40B4-BE49-F238E27FC236}">
                <a16:creationId xmlns:a16="http://schemas.microsoft.com/office/drawing/2014/main" id="{DBF8715D-4D79-7041-A43B-D5474972C918}"/>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endParaRPr lang="en-US" dirty="0"/>
          </a:p>
        </p:txBody>
      </p:sp>
    </p:spTree>
    <p:custDataLst>
      <p:tags r:id="rId1"/>
    </p:custDataLst>
    <p:extLst>
      <p:ext uri="{BB962C8B-B14F-4D97-AF65-F5344CB8AC3E}">
        <p14:creationId xmlns:p14="http://schemas.microsoft.com/office/powerpoint/2010/main" val="206664076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lumn">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1350FA4A-B00E-C044-8FFB-45BB9BA4C7DB}"/>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rtlCol="0">
            <a:noAutofit/>
          </a:bodyPr>
          <a:lstStyle>
            <a:lvl1pPr>
              <a:defRPr sz="4000">
                <a:solidFill>
                  <a:schemeClr val="bg1"/>
                </a:solidFill>
              </a:defRPr>
            </a:lvl1pPr>
          </a:lstStyle>
          <a:p>
            <a:pPr rtl="0"/>
            <a:r>
              <a:rPr lang="pt-BR"/>
              <a:t>Click to edit Master title style</a:t>
            </a:r>
          </a:p>
        </p:txBody>
      </p:sp>
      <p:sp>
        <p:nvSpPr>
          <p:cNvPr id="10" name="Content Placeholder 2">
            <a:extLst>
              <a:ext uri="{FF2B5EF4-FFF2-40B4-BE49-F238E27FC236}">
                <a16:creationId xmlns:a16="http://schemas.microsoft.com/office/drawing/2014/main" id="{F3BB2B80-1B59-A143-BE75-CCD366DF7CE5}"/>
              </a:ext>
            </a:extLst>
          </p:cNvPr>
          <p:cNvSpPr>
            <a:spLocks noGrp="1"/>
          </p:cNvSpPr>
          <p:nvPr>
            <p:ph idx="1"/>
          </p:nvPr>
        </p:nvSpPr>
        <p:spPr>
          <a:xfrm>
            <a:off x="419100" y="1528175"/>
            <a:ext cx="5504688" cy="4648788"/>
          </a:xfrm>
        </p:spPr>
        <p:txBody>
          <a:bodyPr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rtl="0"/>
            <a:r>
              <a:rPr lang="pt-BR"/>
              <a:t>Edit Master text styles</a:t>
            </a:r>
          </a:p>
          <a:p>
            <a:pPr lvl="1" rtl="0"/>
            <a:r>
              <a:rPr lang="pt-BR"/>
              <a:t>Second level</a:t>
            </a:r>
          </a:p>
          <a:p>
            <a:pPr lvl="2" rtl="0"/>
            <a:r>
              <a:rPr lang="pt-BR"/>
              <a:t>Third level</a:t>
            </a:r>
          </a:p>
          <a:p>
            <a:pPr lvl="3" rtl="0"/>
            <a:r>
              <a:rPr lang="pt-BR"/>
              <a:t>Fourth level</a:t>
            </a:r>
          </a:p>
          <a:p>
            <a:pPr lvl="4" rtl="0"/>
            <a:r>
              <a:rPr lang="pt-BR"/>
              <a:t>Fifth level</a:t>
            </a:r>
          </a:p>
        </p:txBody>
      </p:sp>
      <p:sp>
        <p:nvSpPr>
          <p:cNvPr id="11" name="Slide Number Placeholder 5">
            <a:extLst>
              <a:ext uri="{FF2B5EF4-FFF2-40B4-BE49-F238E27FC236}">
                <a16:creationId xmlns:a16="http://schemas.microsoft.com/office/drawing/2014/main" id="{4AC7BB94-D444-F441-A88C-76F7DDCDC5EB}"/>
              </a:ext>
            </a:extLst>
          </p:cNvPr>
          <p:cNvSpPr>
            <a:spLocks noGrp="1"/>
          </p:cNvSpPr>
          <p:nvPr>
            <p:ph type="sldNum" sz="quarter" idx="12"/>
          </p:nvPr>
        </p:nvSpPr>
        <p:spPr>
          <a:xfrm>
            <a:off x="9029700" y="6356350"/>
            <a:ext cx="2743200" cy="365125"/>
          </a:xfrm>
        </p:spPr>
        <p:txBody>
          <a:bodyPr rtlCol="0"/>
          <a:lstStyle/>
          <a:p>
            <a:pPr rtl="0"/>
            <a:fld id="{B6A95138-A96E-2F42-A959-2EFD44FE4AB7}" type="slidenum">
              <a:rPr lang="en-US" smtClean="0"/>
              <a:pPr/>
              <a:t>‹#›</a:t>
            </a:fld>
            <a:endParaRPr lang="en-US" dirty="0"/>
          </a:p>
        </p:txBody>
      </p:sp>
      <p:sp>
        <p:nvSpPr>
          <p:cNvPr id="12" name="Content Placeholder 2">
            <a:extLst>
              <a:ext uri="{FF2B5EF4-FFF2-40B4-BE49-F238E27FC236}">
                <a16:creationId xmlns:a16="http://schemas.microsoft.com/office/drawing/2014/main" id="{D773890F-7993-BE4F-83AC-886113878E8D}"/>
              </a:ext>
            </a:extLst>
          </p:cNvPr>
          <p:cNvSpPr>
            <a:spLocks noGrp="1"/>
          </p:cNvSpPr>
          <p:nvPr>
            <p:ph idx="13"/>
          </p:nvPr>
        </p:nvSpPr>
        <p:spPr>
          <a:xfrm>
            <a:off x="6246312" y="1524228"/>
            <a:ext cx="5504688" cy="4648788"/>
          </a:xfrm>
        </p:spPr>
        <p:txBody>
          <a:bodyPr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rtl="0"/>
            <a:r>
              <a:rPr lang="pt-BR"/>
              <a:t>Edit Master text styles</a:t>
            </a:r>
          </a:p>
          <a:p>
            <a:pPr lvl="1" rtl="0"/>
            <a:r>
              <a:rPr lang="pt-BR"/>
              <a:t>Second level</a:t>
            </a:r>
          </a:p>
          <a:p>
            <a:pPr lvl="2" rtl="0"/>
            <a:r>
              <a:rPr lang="pt-BR"/>
              <a:t>Third level</a:t>
            </a:r>
          </a:p>
          <a:p>
            <a:pPr lvl="3" rtl="0"/>
            <a:r>
              <a:rPr lang="pt-BR"/>
              <a:t>Fourth level</a:t>
            </a:r>
          </a:p>
          <a:p>
            <a:pPr lvl="4" rtl="0"/>
            <a:r>
              <a:rPr lang="pt-BR"/>
              <a:t>Fifth level</a:t>
            </a:r>
          </a:p>
        </p:txBody>
      </p:sp>
      <p:sp>
        <p:nvSpPr>
          <p:cNvPr id="13" name="Footer Placeholder 4">
            <a:extLst>
              <a:ext uri="{FF2B5EF4-FFF2-40B4-BE49-F238E27FC236}">
                <a16:creationId xmlns:a16="http://schemas.microsoft.com/office/drawing/2014/main" id="{69573A30-3961-C94C-A15D-1FC70640BAA5}"/>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endParaRPr lang="en-US" dirty="0"/>
          </a:p>
        </p:txBody>
      </p:sp>
      <p:pic>
        <p:nvPicPr>
          <p:cNvPr id="16" name="Picture 15">
            <a:extLst>
              <a:ext uri="{FF2B5EF4-FFF2-40B4-BE49-F238E27FC236}">
                <a16:creationId xmlns:a16="http://schemas.microsoft.com/office/drawing/2014/main" id="{BF6D2BA4-6287-854B-A5A3-81A95726CF44}"/>
              </a:ext>
            </a:extLst>
          </p:cNvPr>
          <p:cNvPicPr>
            <a:picLocks noChangeAspect="1"/>
          </p:cNvPicPr>
          <p:nvPr userDrawn="1"/>
        </p:nvPicPr>
        <p:blipFill>
          <a:blip r:embed="rId4"/>
          <a:stretch>
            <a:fillRect/>
          </a:stretch>
        </p:blipFill>
        <p:spPr>
          <a:xfrm>
            <a:off x="9909198" y="365125"/>
            <a:ext cx="1772656" cy="449073"/>
          </a:xfrm>
          <a:prstGeom prst="rect">
            <a:avLst/>
          </a:prstGeom>
        </p:spPr>
      </p:pic>
    </p:spTree>
    <p:custDataLst>
      <p:tags r:id="rId1"/>
    </p:custDataLst>
    <p:extLst>
      <p:ext uri="{BB962C8B-B14F-4D97-AF65-F5344CB8AC3E}">
        <p14:creationId xmlns:p14="http://schemas.microsoft.com/office/powerpoint/2010/main" val="27097577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ide by Side">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80E0825-B265-3846-8BB3-B9ECFCCA9B2D}"/>
              </a:ext>
              <a:ext uri="{C183D7F6-B498-43B3-948B-1728B52AA6E4}">
                <adec:decorative xmlns:adec="http://schemas.microsoft.com/office/drawing/2017/decorative" xmlns="" val="1"/>
              </a:ext>
            </a:extLst>
          </p:cNvPr>
          <p:cNvPicPr>
            <a:picLocks noChangeAspect="1"/>
          </p:cNvPicPr>
          <p:nvPr userDrawn="1"/>
        </p:nvPicPr>
        <p:blipFill>
          <a:blip r:embed="rId3"/>
          <a:stretch>
            <a:fillRect/>
          </a:stretch>
        </p:blipFill>
        <p:spPr>
          <a:xfrm>
            <a:off x="9909200" y="365126"/>
            <a:ext cx="1772652" cy="449072"/>
          </a:xfrm>
          <a:prstGeom prst="rect">
            <a:avLst/>
          </a:prstGeom>
        </p:spPr>
      </p:pic>
      <p:sp>
        <p:nvSpPr>
          <p:cNvPr id="12" name="Rectangle 11">
            <a:extLst>
              <a:ext uri="{FF2B5EF4-FFF2-40B4-BE49-F238E27FC236}">
                <a16:creationId xmlns:a16="http://schemas.microsoft.com/office/drawing/2014/main" id="{457AF45B-C20A-5F4E-906A-B043D9D7F28E}"/>
              </a:ext>
              <a:ext uri="{C183D7F6-B498-43B3-948B-1728B52AA6E4}">
                <adec:decorative xmlns:adec="http://schemas.microsoft.com/office/drawing/2017/decorative" xmlns="" val="1"/>
              </a:ext>
            </a:extLst>
          </p:cNvPr>
          <p:cNvSpPr/>
          <p:nvPr userDrawn="1"/>
        </p:nvSpPr>
        <p:spPr>
          <a:xfrm>
            <a:off x="-2" y="0"/>
            <a:ext cx="5125762" cy="6875492"/>
          </a:xfrm>
          <a:prstGeom prst="rect">
            <a:avLst/>
          </a:prstGeom>
          <a:solidFill>
            <a:srgbClr val="232F3E"/>
          </a:solidFill>
          <a:ln w="9525" cap="flat" cmpd="sng" algn="ctr">
            <a:no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mazon Ember Light" panose="020B0403020204020204" pitchFamily="34" charset="0"/>
              <a:ea typeface="+mn-ea"/>
              <a:cs typeface="+mn-cs"/>
            </a:endParaRPr>
          </a:p>
        </p:txBody>
      </p:sp>
      <p:pic>
        <p:nvPicPr>
          <p:cNvPr id="13" name="Picture 12">
            <a:extLst>
              <a:ext uri="{FF2B5EF4-FFF2-40B4-BE49-F238E27FC236}">
                <a16:creationId xmlns:a16="http://schemas.microsoft.com/office/drawing/2014/main" id="{C0EC8262-9538-E343-BCD0-0911ADA9E7A6}"/>
              </a:ext>
              <a:ext uri="{C183D7F6-B498-43B3-948B-1728B52AA6E4}">
                <adec:decorative xmlns:adec="http://schemas.microsoft.com/office/drawing/2017/decorative" xmlns="" val="1"/>
              </a:ext>
            </a:extLst>
          </p:cNvPr>
          <p:cNvPicPr>
            <a:picLocks noChangeAspect="1"/>
          </p:cNvPicPr>
          <p:nvPr userDrawn="1"/>
        </p:nvPicPr>
        <p:blipFill rotWithShape="1">
          <a:blip r:embed="rId4" cstate="hqprint">
            <a:extLst>
              <a:ext uri="{28A0092B-C50C-407E-A947-70E740481C1C}">
                <a14:useLocalDpi xmlns:a14="http://schemas.microsoft.com/office/drawing/2010/main"/>
              </a:ext>
            </a:extLst>
          </a:blip>
          <a:srcRect/>
          <a:stretch/>
        </p:blipFill>
        <p:spPr>
          <a:xfrm>
            <a:off x="588712" y="3159360"/>
            <a:ext cx="4537048" cy="3716132"/>
          </a:xfrm>
          <a:prstGeom prst="rect">
            <a:avLst/>
          </a:prstGeom>
        </p:spPr>
      </p:pic>
      <p:sp>
        <p:nvSpPr>
          <p:cNvPr id="2" name="Title 1">
            <a:extLst>
              <a:ext uri="{FF2B5EF4-FFF2-40B4-BE49-F238E27FC236}">
                <a16:creationId xmlns:a16="http://schemas.microsoft.com/office/drawing/2014/main" id="{E454C7EF-17C6-3647-B5A6-45AFD1AE22A3}"/>
              </a:ext>
            </a:extLst>
          </p:cNvPr>
          <p:cNvSpPr>
            <a:spLocks noGrp="1"/>
          </p:cNvSpPr>
          <p:nvPr>
            <p:ph type="title"/>
          </p:nvPr>
        </p:nvSpPr>
        <p:spPr>
          <a:xfrm>
            <a:off x="419100" y="1178376"/>
            <a:ext cx="4268647" cy="1325563"/>
          </a:xfrm>
          <a:prstGeom prst="rect">
            <a:avLst/>
          </a:prstGeom>
        </p:spPr>
        <p:txBody>
          <a:bodyPr rtlCol="0"/>
          <a:lstStyle>
            <a:lvl1pPr>
              <a:defRPr>
                <a:solidFill>
                  <a:schemeClr val="bg1"/>
                </a:solidFill>
              </a:defRPr>
            </a:lvl1pPr>
          </a:lstStyle>
          <a:p>
            <a:pPr rtl="0"/>
            <a:r>
              <a:rPr lang="pt-BR"/>
              <a:t>Click to edit Master title style</a:t>
            </a:r>
            <a:endParaRPr lang="en-US" dirty="0"/>
          </a:p>
        </p:txBody>
      </p:sp>
      <p:sp>
        <p:nvSpPr>
          <p:cNvPr id="22" name="Content Placeholder 2">
            <a:extLst>
              <a:ext uri="{FF2B5EF4-FFF2-40B4-BE49-F238E27FC236}">
                <a16:creationId xmlns:a16="http://schemas.microsoft.com/office/drawing/2014/main" id="{0EB2737B-E9EB-5940-81B3-90715BFD4CAC}"/>
              </a:ext>
            </a:extLst>
          </p:cNvPr>
          <p:cNvSpPr>
            <a:spLocks noGrp="1"/>
          </p:cNvSpPr>
          <p:nvPr>
            <p:ph idx="16"/>
          </p:nvPr>
        </p:nvSpPr>
        <p:spPr>
          <a:xfrm>
            <a:off x="5714474" y="1178376"/>
            <a:ext cx="5767612" cy="4814920"/>
          </a:xfrm>
          <a:prstGeom prst="rect">
            <a:avLst/>
          </a:prstGeom>
        </p:spPr>
        <p:txBody>
          <a:bodyPr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rtl="0"/>
            <a:r>
              <a:rPr lang="pt-BR"/>
              <a:t>Click to edit Master text styles</a:t>
            </a:r>
          </a:p>
          <a:p>
            <a:pPr lvl="1" rtl="0"/>
            <a:r>
              <a:rPr lang="pt-BR"/>
              <a:t>Second level</a:t>
            </a:r>
          </a:p>
          <a:p>
            <a:pPr lvl="2" rtl="0"/>
            <a:r>
              <a:rPr lang="pt-BR"/>
              <a:t>Third level</a:t>
            </a:r>
          </a:p>
          <a:p>
            <a:pPr lvl="3" rtl="0"/>
            <a:r>
              <a:rPr lang="pt-BR"/>
              <a:t>Fourth level</a:t>
            </a:r>
          </a:p>
          <a:p>
            <a:pPr lvl="4" rtl="0"/>
            <a:r>
              <a:rPr lang="pt-BR"/>
              <a:t>Fifth level</a:t>
            </a:r>
            <a:endParaRPr lang="en-US" dirty="0"/>
          </a:p>
        </p:txBody>
      </p:sp>
      <p:sp>
        <p:nvSpPr>
          <p:cNvPr id="3" name="Slide Number Placeholder 2">
            <a:extLst>
              <a:ext uri="{FF2B5EF4-FFF2-40B4-BE49-F238E27FC236}">
                <a16:creationId xmlns:a16="http://schemas.microsoft.com/office/drawing/2014/main" id="{FFDB7B2F-8327-B54A-A6DB-5F4F68ECD970}"/>
              </a:ext>
              <a:ext uri="{C183D7F6-B498-43B3-948B-1728B52AA6E4}">
                <adec:decorative xmlns:adec="http://schemas.microsoft.com/office/drawing/2017/decorative" xmlns="" val="1"/>
              </a:ext>
            </a:extLst>
          </p:cNvPr>
          <p:cNvSpPr>
            <a:spLocks noGrp="1"/>
          </p:cNvSpPr>
          <p:nvPr>
            <p:ph type="sldNum" sz="quarter" idx="10"/>
          </p:nvPr>
        </p:nvSpPr>
        <p:spPr>
          <a:xfrm>
            <a:off x="423657" y="6356350"/>
            <a:ext cx="2743200" cy="365125"/>
          </a:xfrm>
          <a:prstGeom prst="rect">
            <a:avLst/>
          </a:prstGeom>
        </p:spPr>
        <p:txBody>
          <a:bodyPr rtlCol="0"/>
          <a:lstStyle>
            <a:lvl1pPr algn="l">
              <a:defRPr>
                <a:solidFill>
                  <a:schemeClr val="bg1"/>
                </a:solidFill>
              </a:defRPr>
            </a:lvl1pPr>
          </a:lstStyle>
          <a:p>
            <a:pPr rtl="0"/>
            <a:fld id="{B6A95138-A96E-2F42-A959-2EFD44FE4AB7}" type="slidenum">
              <a:rPr lang="en-US" smtClean="0"/>
              <a:pPr/>
              <a:t>‹#›</a:t>
            </a:fld>
            <a:endParaRPr lang="en-US" dirty="0"/>
          </a:p>
        </p:txBody>
      </p:sp>
      <p:sp>
        <p:nvSpPr>
          <p:cNvPr id="4" name="Footer Placeholder 3">
            <a:extLst>
              <a:ext uri="{FF2B5EF4-FFF2-40B4-BE49-F238E27FC236}">
                <a16:creationId xmlns:a16="http://schemas.microsoft.com/office/drawing/2014/main" id="{7D651C47-09F6-C947-968C-92FC59515123}"/>
              </a:ext>
              <a:ext uri="{C183D7F6-B498-43B3-948B-1728B52AA6E4}">
                <adec:decorative xmlns:adec="http://schemas.microsoft.com/office/drawing/2017/decorative" xmlns="" val="1"/>
              </a:ext>
            </a:extLst>
          </p:cNvPr>
          <p:cNvSpPr>
            <a:spLocks noGrp="1"/>
          </p:cNvSpPr>
          <p:nvPr>
            <p:ph type="ftr" sz="quarter" idx="11"/>
          </p:nvPr>
        </p:nvSpPr>
        <p:spPr>
          <a:xfrm>
            <a:off x="7997728" y="6356350"/>
            <a:ext cx="3775172" cy="365125"/>
          </a:xfrm>
          <a:prstGeom prst="rect">
            <a:avLst/>
          </a:prstGeom>
        </p:spPr>
        <p:txBody>
          <a:bodyPr rtlCol="0"/>
          <a:lstStyle>
            <a:lvl1pPr algn="r">
              <a:defRPr/>
            </a:lvl1pPr>
          </a:lstStyle>
          <a:p>
            <a:pPr rtl="0"/>
            <a:endParaRPr lang="en-US" dirty="0"/>
          </a:p>
        </p:txBody>
      </p:sp>
    </p:spTree>
    <p:custDataLst>
      <p:tags r:id="rId1"/>
    </p:custDataLst>
    <p:extLst>
      <p:ext uri="{BB962C8B-B14F-4D97-AF65-F5344CB8AC3E}">
        <p14:creationId xmlns:p14="http://schemas.microsoft.com/office/powerpoint/2010/main" val="381615344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hree Column">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DA4BB6E3-A058-A34B-A1A1-FE195D499725}"/>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1" y="365125"/>
            <a:ext cx="9037416" cy="474119"/>
          </a:xfrm>
        </p:spPr>
        <p:txBody>
          <a:bodyPr rtlCol="0">
            <a:noAutofit/>
          </a:bodyPr>
          <a:lstStyle>
            <a:lvl1pPr>
              <a:defRPr sz="4000">
                <a:solidFill>
                  <a:schemeClr val="bg1"/>
                </a:solidFill>
              </a:defRPr>
            </a:lvl1pPr>
          </a:lstStyle>
          <a:p>
            <a:pPr rtl="0"/>
            <a:r>
              <a:rPr lang="pt-BR"/>
              <a:t>Click to edit Master title style</a:t>
            </a:r>
          </a:p>
        </p:txBody>
      </p:sp>
      <p:sp>
        <p:nvSpPr>
          <p:cNvPr id="10" name="Content Placeholder 2">
            <a:extLst>
              <a:ext uri="{FF2B5EF4-FFF2-40B4-BE49-F238E27FC236}">
                <a16:creationId xmlns:a16="http://schemas.microsoft.com/office/drawing/2014/main" id="{F3BB2B80-1B59-A143-BE75-CCD366DF7CE5}"/>
              </a:ext>
            </a:extLst>
          </p:cNvPr>
          <p:cNvSpPr>
            <a:spLocks noGrp="1"/>
          </p:cNvSpPr>
          <p:nvPr>
            <p:ph idx="1"/>
          </p:nvPr>
        </p:nvSpPr>
        <p:spPr>
          <a:xfrm>
            <a:off x="419100" y="1528175"/>
            <a:ext cx="3593592" cy="4645152"/>
          </a:xfrm>
        </p:spPr>
        <p:txBody>
          <a:bodyPr rtlCol="0">
            <a:noAutofit/>
          </a:bodyPr>
          <a:lstStyle/>
          <a:p>
            <a:pPr lvl="0" rtl="0"/>
            <a:r>
              <a:rPr lang="pt-BR"/>
              <a:t>Edit Master text styles</a:t>
            </a:r>
          </a:p>
          <a:p>
            <a:pPr lvl="1" rtl="0"/>
            <a:r>
              <a:rPr lang="pt-BR"/>
              <a:t>Second level</a:t>
            </a:r>
          </a:p>
          <a:p>
            <a:pPr lvl="2" rtl="0"/>
            <a:r>
              <a:rPr lang="pt-BR"/>
              <a:t>Third level</a:t>
            </a:r>
          </a:p>
          <a:p>
            <a:pPr lvl="3" rtl="0"/>
            <a:r>
              <a:rPr lang="pt-BR"/>
              <a:t>Fourth level</a:t>
            </a:r>
          </a:p>
          <a:p>
            <a:pPr lvl="4" rtl="0"/>
            <a:r>
              <a:rPr lang="pt-BR"/>
              <a:t>Fifth level</a:t>
            </a:r>
          </a:p>
        </p:txBody>
      </p:sp>
      <p:sp>
        <p:nvSpPr>
          <p:cNvPr id="11" name="Slide Number Placeholder 5">
            <a:extLst>
              <a:ext uri="{FF2B5EF4-FFF2-40B4-BE49-F238E27FC236}">
                <a16:creationId xmlns:a16="http://schemas.microsoft.com/office/drawing/2014/main" id="{4AC7BB94-D444-F441-A88C-76F7DDCDC5EB}"/>
              </a:ext>
            </a:extLst>
          </p:cNvPr>
          <p:cNvSpPr>
            <a:spLocks noGrp="1"/>
          </p:cNvSpPr>
          <p:nvPr>
            <p:ph type="sldNum" sz="quarter" idx="12"/>
          </p:nvPr>
        </p:nvSpPr>
        <p:spPr>
          <a:xfrm>
            <a:off x="9029700" y="6356350"/>
            <a:ext cx="2743200" cy="365125"/>
          </a:xfrm>
        </p:spPr>
        <p:txBody>
          <a:bodyPr rtlCol="0"/>
          <a:lstStyle/>
          <a:p>
            <a:pPr rtl="0"/>
            <a:fld id="{B6A95138-A96E-2F42-A959-2EFD44FE4AB7}" type="slidenum">
              <a:rPr lang="en-US" smtClean="0"/>
              <a:pPr/>
              <a:t>‹#›</a:t>
            </a:fld>
            <a:endParaRPr lang="en-US" dirty="0"/>
          </a:p>
        </p:txBody>
      </p:sp>
      <p:sp>
        <p:nvSpPr>
          <p:cNvPr id="15" name="Content Placeholder 2">
            <a:extLst>
              <a:ext uri="{FF2B5EF4-FFF2-40B4-BE49-F238E27FC236}">
                <a16:creationId xmlns:a16="http://schemas.microsoft.com/office/drawing/2014/main" id="{0C6EC767-E7A4-C245-BAA4-960E5F2420E0}"/>
              </a:ext>
            </a:extLst>
          </p:cNvPr>
          <p:cNvSpPr>
            <a:spLocks noGrp="1"/>
          </p:cNvSpPr>
          <p:nvPr>
            <p:ph idx="13"/>
          </p:nvPr>
        </p:nvSpPr>
        <p:spPr>
          <a:xfrm>
            <a:off x="8173686" y="1528175"/>
            <a:ext cx="3593592" cy="4645152"/>
          </a:xfrm>
        </p:spPr>
        <p:txBody>
          <a:bodyPr rtlCol="0">
            <a:noAutofit/>
          </a:bodyPr>
          <a:lstStyle/>
          <a:p>
            <a:pPr lvl="0" rtl="0"/>
            <a:r>
              <a:rPr lang="pt-BR"/>
              <a:t>Edit Master text styles</a:t>
            </a:r>
          </a:p>
          <a:p>
            <a:pPr lvl="1" rtl="0"/>
            <a:r>
              <a:rPr lang="pt-BR"/>
              <a:t>Second level</a:t>
            </a:r>
          </a:p>
          <a:p>
            <a:pPr lvl="2" rtl="0"/>
            <a:r>
              <a:rPr lang="pt-BR"/>
              <a:t>Third level</a:t>
            </a:r>
          </a:p>
          <a:p>
            <a:pPr lvl="3" rtl="0"/>
            <a:r>
              <a:rPr lang="pt-BR"/>
              <a:t>Fourth level</a:t>
            </a:r>
          </a:p>
          <a:p>
            <a:pPr lvl="4" rtl="0"/>
            <a:r>
              <a:rPr lang="pt-BR"/>
              <a:t>Fifth level</a:t>
            </a:r>
          </a:p>
        </p:txBody>
      </p:sp>
      <p:sp>
        <p:nvSpPr>
          <p:cNvPr id="16" name="Content Placeholder 2">
            <a:extLst>
              <a:ext uri="{FF2B5EF4-FFF2-40B4-BE49-F238E27FC236}">
                <a16:creationId xmlns:a16="http://schemas.microsoft.com/office/drawing/2014/main" id="{F3CCBCC6-BD7A-204B-A666-6793093190FD}"/>
              </a:ext>
            </a:extLst>
          </p:cNvPr>
          <p:cNvSpPr>
            <a:spLocks noGrp="1"/>
          </p:cNvSpPr>
          <p:nvPr>
            <p:ph idx="14"/>
          </p:nvPr>
        </p:nvSpPr>
        <p:spPr>
          <a:xfrm>
            <a:off x="4314209" y="1528175"/>
            <a:ext cx="3593592" cy="4645152"/>
          </a:xfrm>
        </p:spPr>
        <p:txBody>
          <a:bodyPr rtlCol="0">
            <a:noAutofit/>
          </a:bodyPr>
          <a:lstStyle/>
          <a:p>
            <a:pPr lvl="0" rtl="0"/>
            <a:r>
              <a:rPr lang="pt-BR"/>
              <a:t>Edit Master text styles</a:t>
            </a:r>
          </a:p>
          <a:p>
            <a:pPr lvl="1" rtl="0"/>
            <a:r>
              <a:rPr lang="pt-BR"/>
              <a:t>Second level</a:t>
            </a:r>
          </a:p>
          <a:p>
            <a:pPr lvl="2" rtl="0"/>
            <a:r>
              <a:rPr lang="pt-BR"/>
              <a:t>Third level</a:t>
            </a:r>
          </a:p>
          <a:p>
            <a:pPr lvl="3" rtl="0"/>
            <a:r>
              <a:rPr lang="pt-BR"/>
              <a:t>Fourth level</a:t>
            </a:r>
          </a:p>
          <a:p>
            <a:pPr lvl="4" rtl="0"/>
            <a:r>
              <a:rPr lang="pt-BR"/>
              <a:t>Fifth level</a:t>
            </a:r>
          </a:p>
        </p:txBody>
      </p:sp>
      <p:sp>
        <p:nvSpPr>
          <p:cNvPr id="12" name="Footer Placeholder 4">
            <a:extLst>
              <a:ext uri="{FF2B5EF4-FFF2-40B4-BE49-F238E27FC236}">
                <a16:creationId xmlns:a16="http://schemas.microsoft.com/office/drawing/2014/main" id="{EAED9FF8-3030-4E4D-ADC0-FA2315FD54F2}"/>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endParaRPr lang="en-US" dirty="0"/>
          </a:p>
        </p:txBody>
      </p:sp>
      <p:pic>
        <p:nvPicPr>
          <p:cNvPr id="14" name="Picture 13">
            <a:extLst>
              <a:ext uri="{FF2B5EF4-FFF2-40B4-BE49-F238E27FC236}">
                <a16:creationId xmlns:a16="http://schemas.microsoft.com/office/drawing/2014/main" id="{BCD2DB21-CEFB-4A4D-B8DA-776FFE4E65ED}"/>
              </a:ext>
            </a:extLst>
          </p:cNvPr>
          <p:cNvPicPr>
            <a:picLocks noChangeAspect="1"/>
          </p:cNvPicPr>
          <p:nvPr userDrawn="1"/>
        </p:nvPicPr>
        <p:blipFill>
          <a:blip r:embed="rId4"/>
          <a:stretch>
            <a:fillRect/>
          </a:stretch>
        </p:blipFill>
        <p:spPr>
          <a:xfrm>
            <a:off x="9909198" y="365125"/>
            <a:ext cx="1772656" cy="449073"/>
          </a:xfrm>
          <a:prstGeom prst="rect">
            <a:avLst/>
          </a:prstGeom>
        </p:spPr>
      </p:pic>
    </p:spTree>
    <p:custDataLst>
      <p:tags r:id="rId1"/>
    </p:custDataLst>
    <p:extLst>
      <p:ext uri="{BB962C8B-B14F-4D97-AF65-F5344CB8AC3E}">
        <p14:creationId xmlns:p14="http://schemas.microsoft.com/office/powerpoint/2010/main" val="90196883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B7529A25-CD85-DB42-9175-A545162F47DB}"/>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rtlCol="0">
            <a:noAutofit/>
          </a:bodyPr>
          <a:lstStyle>
            <a:lvl1pPr>
              <a:defRPr sz="4000">
                <a:solidFill>
                  <a:schemeClr val="bg1"/>
                </a:solidFill>
              </a:defRPr>
            </a:lvl1pPr>
          </a:lstStyle>
          <a:p>
            <a:pPr rtl="0"/>
            <a:r>
              <a:rPr lang="pt-BR"/>
              <a:t>Click to edit Master title style</a:t>
            </a:r>
          </a:p>
        </p:txBody>
      </p:sp>
      <p:sp>
        <p:nvSpPr>
          <p:cNvPr id="11" name="Slide Number Placeholder 5">
            <a:extLst>
              <a:ext uri="{FF2B5EF4-FFF2-40B4-BE49-F238E27FC236}">
                <a16:creationId xmlns:a16="http://schemas.microsoft.com/office/drawing/2014/main" id="{4AC7BB94-D444-F441-A88C-76F7DDCDC5EB}"/>
              </a:ext>
            </a:extLst>
          </p:cNvPr>
          <p:cNvSpPr>
            <a:spLocks noGrp="1"/>
          </p:cNvSpPr>
          <p:nvPr>
            <p:ph type="sldNum" sz="quarter" idx="12"/>
          </p:nvPr>
        </p:nvSpPr>
        <p:spPr>
          <a:xfrm>
            <a:off x="9029700" y="6356350"/>
            <a:ext cx="2743200" cy="365125"/>
          </a:xfrm>
        </p:spPr>
        <p:txBody>
          <a:bodyPr rtlCol="0">
            <a:noAutofit/>
          </a:bodyPr>
          <a:lstStyle/>
          <a:p>
            <a:pPr rtl="0"/>
            <a:fld id="{B6A95138-A96E-2F42-A959-2EFD44FE4AB7}" type="slidenum">
              <a:rPr lang="en-US" smtClean="0"/>
              <a:pPr/>
              <a:t>‹#›</a:t>
            </a:fld>
            <a:endParaRPr lang="en-US" dirty="0"/>
          </a:p>
        </p:txBody>
      </p:sp>
      <p:sp>
        <p:nvSpPr>
          <p:cNvPr id="13" name="Content Placeholder 2">
            <a:extLst>
              <a:ext uri="{FF2B5EF4-FFF2-40B4-BE49-F238E27FC236}">
                <a16:creationId xmlns:a16="http://schemas.microsoft.com/office/drawing/2014/main" id="{1EBC76E4-C45C-574F-A82B-828C66343888}"/>
              </a:ext>
            </a:extLst>
          </p:cNvPr>
          <p:cNvSpPr>
            <a:spLocks noGrp="1"/>
          </p:cNvSpPr>
          <p:nvPr>
            <p:ph idx="14"/>
          </p:nvPr>
        </p:nvSpPr>
        <p:spPr>
          <a:xfrm>
            <a:off x="419100" y="2041932"/>
            <a:ext cx="5504688" cy="4131084"/>
          </a:xfrm>
        </p:spPr>
        <p:txBody>
          <a:bodyPr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rtl="0"/>
            <a:r>
              <a:rPr lang="pt-BR"/>
              <a:t>Edit Master text styles</a:t>
            </a:r>
          </a:p>
          <a:p>
            <a:pPr lvl="1" rtl="0"/>
            <a:r>
              <a:rPr lang="pt-BR"/>
              <a:t>Second level</a:t>
            </a:r>
          </a:p>
          <a:p>
            <a:pPr lvl="2" rtl="0"/>
            <a:r>
              <a:rPr lang="pt-BR"/>
              <a:t>Third level</a:t>
            </a:r>
          </a:p>
          <a:p>
            <a:pPr lvl="3" rtl="0"/>
            <a:r>
              <a:rPr lang="pt-BR"/>
              <a:t>Fourth level</a:t>
            </a:r>
          </a:p>
          <a:p>
            <a:pPr lvl="4" rtl="0"/>
            <a:r>
              <a:rPr lang="pt-BR"/>
              <a:t>Fifth level</a:t>
            </a:r>
          </a:p>
        </p:txBody>
      </p:sp>
      <p:sp>
        <p:nvSpPr>
          <p:cNvPr id="3" name="Text Placeholder 2">
            <a:extLst>
              <a:ext uri="{FF2B5EF4-FFF2-40B4-BE49-F238E27FC236}">
                <a16:creationId xmlns:a16="http://schemas.microsoft.com/office/drawing/2014/main" id="{696A4FD3-97EE-8149-9A33-E0E6B1B0C06E}"/>
              </a:ext>
            </a:extLst>
          </p:cNvPr>
          <p:cNvSpPr>
            <a:spLocks noGrp="1"/>
          </p:cNvSpPr>
          <p:nvPr>
            <p:ph type="body" sz="quarter" idx="15"/>
          </p:nvPr>
        </p:nvSpPr>
        <p:spPr>
          <a:xfrm>
            <a:off x="419101" y="1524000"/>
            <a:ext cx="5504688" cy="517932"/>
          </a:xfrm>
        </p:spPr>
        <p:txBody>
          <a:bodyPr rtlCol="0">
            <a:noAutofit/>
          </a:bodyPr>
          <a:lstStyle>
            <a:lvl1pPr marL="0" indent="0">
              <a:buNone/>
              <a:defRPr sz="3200" b="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lvl="0" rtl="0"/>
            <a:r>
              <a:rPr lang="pt-BR"/>
              <a:t>Edit Master text styles</a:t>
            </a:r>
          </a:p>
        </p:txBody>
      </p:sp>
      <p:sp>
        <p:nvSpPr>
          <p:cNvPr id="14" name="Content Placeholder 2">
            <a:extLst>
              <a:ext uri="{FF2B5EF4-FFF2-40B4-BE49-F238E27FC236}">
                <a16:creationId xmlns:a16="http://schemas.microsoft.com/office/drawing/2014/main" id="{E73D202D-7B57-2643-80ED-BF68CDD1CDB3}"/>
              </a:ext>
            </a:extLst>
          </p:cNvPr>
          <p:cNvSpPr>
            <a:spLocks noGrp="1"/>
          </p:cNvSpPr>
          <p:nvPr>
            <p:ph idx="16"/>
          </p:nvPr>
        </p:nvSpPr>
        <p:spPr>
          <a:xfrm>
            <a:off x="6249885" y="2041932"/>
            <a:ext cx="5504688" cy="4131084"/>
          </a:xfrm>
        </p:spPr>
        <p:txBody>
          <a:bodyPr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rtl="0"/>
            <a:r>
              <a:rPr lang="pt-BR"/>
              <a:t>Edit Master text styles</a:t>
            </a:r>
          </a:p>
          <a:p>
            <a:pPr lvl="1" rtl="0"/>
            <a:r>
              <a:rPr lang="pt-BR"/>
              <a:t>Second level</a:t>
            </a:r>
          </a:p>
          <a:p>
            <a:pPr lvl="2" rtl="0"/>
            <a:r>
              <a:rPr lang="pt-BR"/>
              <a:t>Third level</a:t>
            </a:r>
          </a:p>
          <a:p>
            <a:pPr lvl="3" rtl="0"/>
            <a:r>
              <a:rPr lang="pt-BR"/>
              <a:t>Fourth level</a:t>
            </a:r>
          </a:p>
          <a:p>
            <a:pPr lvl="4" rtl="0"/>
            <a:r>
              <a:rPr lang="pt-BR"/>
              <a:t>Fifth level</a:t>
            </a:r>
          </a:p>
        </p:txBody>
      </p:sp>
      <p:sp>
        <p:nvSpPr>
          <p:cNvPr id="15" name="Text Placeholder 2">
            <a:extLst>
              <a:ext uri="{FF2B5EF4-FFF2-40B4-BE49-F238E27FC236}">
                <a16:creationId xmlns:a16="http://schemas.microsoft.com/office/drawing/2014/main" id="{DDC3C2DA-3EB0-FE4D-8393-500CDB18693C}"/>
              </a:ext>
            </a:extLst>
          </p:cNvPr>
          <p:cNvSpPr>
            <a:spLocks noGrp="1"/>
          </p:cNvSpPr>
          <p:nvPr>
            <p:ph type="body" sz="quarter" idx="17"/>
          </p:nvPr>
        </p:nvSpPr>
        <p:spPr>
          <a:xfrm>
            <a:off x="6249886" y="1524000"/>
            <a:ext cx="5504688" cy="517932"/>
          </a:xfrm>
        </p:spPr>
        <p:txBody>
          <a:bodyPr rtlCol="0">
            <a:noAutofit/>
          </a:bodyPr>
          <a:lstStyle>
            <a:lvl1pPr marL="0" indent="0">
              <a:buNone/>
              <a:defRPr sz="3200" b="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lvl="0" rtl="0"/>
            <a:r>
              <a:rPr lang="pt-BR"/>
              <a:t>Edit Master text styles</a:t>
            </a:r>
          </a:p>
        </p:txBody>
      </p:sp>
      <p:sp>
        <p:nvSpPr>
          <p:cNvPr id="10" name="Footer Placeholder 4">
            <a:extLst>
              <a:ext uri="{FF2B5EF4-FFF2-40B4-BE49-F238E27FC236}">
                <a16:creationId xmlns:a16="http://schemas.microsoft.com/office/drawing/2014/main" id="{6552EEA6-13B7-F947-9C14-50FE89679658}"/>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endParaRPr lang="en-US" dirty="0"/>
          </a:p>
        </p:txBody>
      </p:sp>
      <p:pic>
        <p:nvPicPr>
          <p:cNvPr id="16" name="Picture 15">
            <a:extLst>
              <a:ext uri="{FF2B5EF4-FFF2-40B4-BE49-F238E27FC236}">
                <a16:creationId xmlns:a16="http://schemas.microsoft.com/office/drawing/2014/main" id="{503D402F-215B-FB47-825A-3E2774C59C1B}"/>
              </a:ext>
            </a:extLst>
          </p:cNvPr>
          <p:cNvPicPr>
            <a:picLocks noChangeAspect="1"/>
          </p:cNvPicPr>
          <p:nvPr userDrawn="1"/>
        </p:nvPicPr>
        <p:blipFill>
          <a:blip r:embed="rId4"/>
          <a:stretch>
            <a:fillRect/>
          </a:stretch>
        </p:blipFill>
        <p:spPr>
          <a:xfrm>
            <a:off x="9909198" y="365125"/>
            <a:ext cx="1772656" cy="449073"/>
          </a:xfrm>
          <a:prstGeom prst="rect">
            <a:avLst/>
          </a:prstGeom>
        </p:spPr>
      </p:pic>
    </p:spTree>
    <p:custDataLst>
      <p:tags r:id="rId1"/>
    </p:custDataLst>
    <p:extLst>
      <p:ext uri="{BB962C8B-B14F-4D97-AF65-F5344CB8AC3E}">
        <p14:creationId xmlns:p14="http://schemas.microsoft.com/office/powerpoint/2010/main" val="353694679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ubtitle">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704F4F9-D03D-9741-91BE-D52E962C5051}"/>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rtlCol="0">
            <a:noAutofit/>
          </a:bodyPr>
          <a:lstStyle>
            <a:lvl1pPr>
              <a:defRPr sz="4000">
                <a:solidFill>
                  <a:schemeClr val="bg1"/>
                </a:solidFill>
              </a:defRPr>
            </a:lvl1pPr>
          </a:lstStyle>
          <a:p>
            <a:pPr rtl="0"/>
            <a:r>
              <a:rPr lang="pt-BR"/>
              <a:t>Click to edit Master title style</a:t>
            </a:r>
          </a:p>
        </p:txBody>
      </p:sp>
      <p:sp>
        <p:nvSpPr>
          <p:cNvPr id="11" name="Slide Number Placeholder 5">
            <a:extLst>
              <a:ext uri="{FF2B5EF4-FFF2-40B4-BE49-F238E27FC236}">
                <a16:creationId xmlns:a16="http://schemas.microsoft.com/office/drawing/2014/main" id="{4AC7BB94-D444-F441-A88C-76F7DDCDC5EB}"/>
              </a:ext>
            </a:extLst>
          </p:cNvPr>
          <p:cNvSpPr>
            <a:spLocks noGrp="1"/>
          </p:cNvSpPr>
          <p:nvPr>
            <p:ph type="sldNum" sz="quarter" idx="12"/>
          </p:nvPr>
        </p:nvSpPr>
        <p:spPr>
          <a:xfrm>
            <a:off x="9029700" y="6356350"/>
            <a:ext cx="2743200" cy="365125"/>
          </a:xfrm>
        </p:spPr>
        <p:txBody>
          <a:bodyPr rtlCol="0"/>
          <a:lstStyle/>
          <a:p>
            <a:pPr rtl="0"/>
            <a:fld id="{B6A95138-A96E-2F42-A959-2EFD44FE4AB7}" type="slidenum">
              <a:rPr lang="en-US" smtClean="0"/>
              <a:pPr/>
              <a:t>‹#›</a:t>
            </a:fld>
            <a:endParaRPr lang="en-US" dirty="0"/>
          </a:p>
        </p:txBody>
      </p:sp>
      <p:sp>
        <p:nvSpPr>
          <p:cNvPr id="13" name="Content Placeholder 2">
            <a:extLst>
              <a:ext uri="{FF2B5EF4-FFF2-40B4-BE49-F238E27FC236}">
                <a16:creationId xmlns:a16="http://schemas.microsoft.com/office/drawing/2014/main" id="{1EBC76E4-C45C-574F-A82B-828C66343888}"/>
              </a:ext>
            </a:extLst>
          </p:cNvPr>
          <p:cNvSpPr>
            <a:spLocks noGrp="1"/>
          </p:cNvSpPr>
          <p:nvPr>
            <p:ph idx="14"/>
          </p:nvPr>
        </p:nvSpPr>
        <p:spPr>
          <a:xfrm>
            <a:off x="419099" y="2041932"/>
            <a:ext cx="11335473" cy="4131084"/>
          </a:xfrm>
        </p:spPr>
        <p:txBody>
          <a:bodyPr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rtl="0"/>
            <a:r>
              <a:rPr lang="pt-BR"/>
              <a:t>Edit Master text styles</a:t>
            </a:r>
          </a:p>
          <a:p>
            <a:pPr lvl="1" rtl="0"/>
            <a:r>
              <a:rPr lang="pt-BR"/>
              <a:t>Second level</a:t>
            </a:r>
          </a:p>
          <a:p>
            <a:pPr lvl="2" rtl="0"/>
            <a:r>
              <a:rPr lang="pt-BR"/>
              <a:t>Third level</a:t>
            </a:r>
          </a:p>
          <a:p>
            <a:pPr lvl="3" rtl="0"/>
            <a:r>
              <a:rPr lang="pt-BR"/>
              <a:t>Fourth level</a:t>
            </a:r>
          </a:p>
          <a:p>
            <a:pPr lvl="4" rtl="0"/>
            <a:r>
              <a:rPr lang="pt-BR"/>
              <a:t>Fifth level</a:t>
            </a:r>
          </a:p>
        </p:txBody>
      </p:sp>
      <p:sp>
        <p:nvSpPr>
          <p:cNvPr id="3" name="Text Placeholder 2">
            <a:extLst>
              <a:ext uri="{FF2B5EF4-FFF2-40B4-BE49-F238E27FC236}">
                <a16:creationId xmlns:a16="http://schemas.microsoft.com/office/drawing/2014/main" id="{696A4FD3-97EE-8149-9A33-E0E6B1B0C06E}"/>
              </a:ext>
            </a:extLst>
          </p:cNvPr>
          <p:cNvSpPr>
            <a:spLocks noGrp="1"/>
          </p:cNvSpPr>
          <p:nvPr>
            <p:ph type="body" sz="quarter" idx="15"/>
          </p:nvPr>
        </p:nvSpPr>
        <p:spPr>
          <a:xfrm>
            <a:off x="419100" y="1524000"/>
            <a:ext cx="11335473" cy="517932"/>
          </a:xfrm>
        </p:spPr>
        <p:txBody>
          <a:bodyPr rtlCol="0">
            <a:noAutofit/>
          </a:bodyPr>
          <a:lstStyle>
            <a:lvl1pPr marL="0" indent="0">
              <a:buNone/>
              <a:defRPr sz="3200" b="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lvl="0" rtl="0"/>
            <a:r>
              <a:rPr lang="pt-BR"/>
              <a:t>Edit Master text styles</a:t>
            </a:r>
          </a:p>
        </p:txBody>
      </p:sp>
      <p:sp>
        <p:nvSpPr>
          <p:cNvPr id="10" name="Footer Placeholder 4">
            <a:extLst>
              <a:ext uri="{FF2B5EF4-FFF2-40B4-BE49-F238E27FC236}">
                <a16:creationId xmlns:a16="http://schemas.microsoft.com/office/drawing/2014/main" id="{99B9B80A-7CBE-8F4D-B2B0-66F7C285B4DD}"/>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endParaRPr lang="en-US" dirty="0"/>
          </a:p>
        </p:txBody>
      </p:sp>
      <p:pic>
        <p:nvPicPr>
          <p:cNvPr id="15" name="Picture 14">
            <a:extLst>
              <a:ext uri="{FF2B5EF4-FFF2-40B4-BE49-F238E27FC236}">
                <a16:creationId xmlns:a16="http://schemas.microsoft.com/office/drawing/2014/main" id="{2D28D2B2-887B-C449-B54F-A6016CBDBCB1}"/>
              </a:ext>
            </a:extLst>
          </p:cNvPr>
          <p:cNvPicPr>
            <a:picLocks noChangeAspect="1"/>
          </p:cNvPicPr>
          <p:nvPr userDrawn="1"/>
        </p:nvPicPr>
        <p:blipFill>
          <a:blip r:embed="rId4"/>
          <a:stretch>
            <a:fillRect/>
          </a:stretch>
        </p:blipFill>
        <p:spPr>
          <a:xfrm>
            <a:off x="9909198" y="365125"/>
            <a:ext cx="1772656" cy="449073"/>
          </a:xfrm>
          <a:prstGeom prst="rect">
            <a:avLst/>
          </a:prstGeom>
        </p:spPr>
      </p:pic>
    </p:spTree>
    <p:custDataLst>
      <p:tags r:id="rId1"/>
    </p:custDataLst>
    <p:extLst>
      <p:ext uri="{BB962C8B-B14F-4D97-AF65-F5344CB8AC3E}">
        <p14:creationId xmlns:p14="http://schemas.microsoft.com/office/powerpoint/2010/main" val="201384314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 preserve="1">
  <p:cSld name="Cod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EC45EB5-28C4-4544-A323-D73218CA9315}"/>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p:spPr>
        <p:txBody>
          <a:bodyPr rtlCol="0">
            <a:noAutofit/>
          </a:bodyPr>
          <a:lstStyle>
            <a:lvl1pPr>
              <a:defRPr sz="4000">
                <a:solidFill>
                  <a:schemeClr val="bg1"/>
                </a:solidFill>
              </a:defRPr>
            </a:lvl1pPr>
          </a:lstStyle>
          <a:p>
            <a:pPr rtl="0"/>
            <a:r>
              <a:rPr lang="pt-BR"/>
              <a:t>Click to edit Master title style</a:t>
            </a:r>
          </a:p>
        </p:txBody>
      </p:sp>
      <p:sp>
        <p:nvSpPr>
          <p:cNvPr id="3" name="Content Placeholder 2">
            <a:extLst>
              <a:ext uri="{FF2B5EF4-FFF2-40B4-BE49-F238E27FC236}">
                <a16:creationId xmlns:a16="http://schemas.microsoft.com/office/drawing/2014/main" id="{4FBB0127-ED7F-7C41-B530-EB0C6E8B5AE1}"/>
              </a:ext>
            </a:extLst>
          </p:cNvPr>
          <p:cNvSpPr>
            <a:spLocks noGrp="1"/>
          </p:cNvSpPr>
          <p:nvPr>
            <p:ph idx="1" hasCustomPrompt="1"/>
          </p:nvPr>
        </p:nvSpPr>
        <p:spPr>
          <a:xfrm>
            <a:off x="419100" y="1528175"/>
            <a:ext cx="11353800" cy="4648788"/>
          </a:xfrm>
        </p:spPr>
        <p:txBody>
          <a:bodyPr rtlCol="0">
            <a:noAutofit/>
          </a:bodyPr>
          <a:lstStyle>
            <a:lvl1pPr marL="0" indent="0">
              <a:buNone/>
              <a:defRPr sz="1400">
                <a:solidFill>
                  <a:schemeClr val="tx1"/>
                </a:solidFill>
                <a:latin typeface="Lucida Console" panose="020B0609040504020204" pitchFamily="49" charset="0"/>
              </a:defRPr>
            </a:lvl1pPr>
          </a:lstStyle>
          <a:p>
            <a:pPr lvl="0" rtl="0"/>
            <a:r>
              <a:rPr lang="pt-BR"/>
              <a:t>; Syntax Test file for 68k Assembly code</a:t>
            </a:r>
          </a:p>
          <a:p>
            <a:pPr lvl="0" rtl="0"/>
            <a:r>
              <a:rPr lang="pt-BR"/>
              <a:t>; Some comments about this file</a:t>
            </a:r>
          </a:p>
          <a:p>
            <a:pPr lvl="0" rtl="0"/>
            <a:r>
              <a:rPr lang="pt-BR"/>
              <a:t>.D0 00000000</a:t>
            </a:r>
          </a:p>
          <a:p>
            <a:pPr lvl="0" rtl="0"/>
            <a:r>
              <a:rPr lang="pt-BR"/>
              <a:t>MS 2100 00000002</a:t>
            </a:r>
          </a:p>
          <a:p>
            <a:pPr lvl="0" rtl="0"/>
            <a:r>
              <a:rPr lang="pt-BR"/>
              <a:t>MM 2000;DI</a:t>
            </a:r>
          </a:p>
          <a:p>
            <a:pPr lvl="0" rtl="0"/>
            <a:r>
              <a:rPr lang="pt-BR"/>
              <a:t>LEA.L $002100,A1</a:t>
            </a:r>
          </a:p>
          <a:p>
            <a:pPr lvl="0" rtl="0"/>
            <a:r>
              <a:rPr lang="pt-BR"/>
              <a:t>MOVE.L #2,-(A1)</a:t>
            </a:r>
          </a:p>
          <a:p>
            <a:pPr lvl="0" rtl="0"/>
            <a:r>
              <a:rPr lang="pt-BR"/>
              <a:t>BSR $00002050</a:t>
            </a:r>
          </a:p>
          <a:p>
            <a:pPr lvl="0" rtl="0"/>
            <a:r>
              <a:rPr lang="pt-BR"/>
              <a:t>MM 2050;DI</a:t>
            </a:r>
          </a:p>
          <a:p>
            <a:pPr lvl="0" rtl="0"/>
            <a:r>
              <a:rPr lang="pt-BR"/>
              <a:t>MOVE.L (A1)+,D1</a:t>
            </a:r>
          </a:p>
          <a:p>
            <a:pPr lvl="0" rtl="0"/>
            <a:r>
              <a:rPr lang="pt-BR"/>
              <a:t>MOVE.L (A1),D2</a:t>
            </a:r>
          </a:p>
          <a:p>
            <a:pPr lvl="0" rtl="0"/>
            <a:r>
              <a:rPr lang="pt-BR"/>
              <a:t>ADD.L D1,D2</a:t>
            </a:r>
          </a:p>
          <a:p>
            <a:pPr lvl="0" rtl="0"/>
            <a:r>
              <a:rPr lang="pt-BR"/>
              <a:t>MOVE.L D2,D0</a:t>
            </a:r>
          </a:p>
          <a:p>
            <a:pPr lvl="0" rtl="0"/>
            <a:r>
              <a:rPr lang="pt-BR"/>
              <a:t>RTS</a:t>
            </a:r>
          </a:p>
        </p:txBody>
      </p:sp>
      <p:sp>
        <p:nvSpPr>
          <p:cNvPr id="6" name="Slide Number Placeholder 5">
            <a:extLst>
              <a:ext uri="{FF2B5EF4-FFF2-40B4-BE49-F238E27FC236}">
                <a16:creationId xmlns:a16="http://schemas.microsoft.com/office/drawing/2014/main" id="{F93D8A33-23FE-0C4F-9E8F-25B4C5AE7E2D}"/>
              </a:ext>
            </a:extLst>
          </p:cNvPr>
          <p:cNvSpPr>
            <a:spLocks noGrp="1"/>
          </p:cNvSpPr>
          <p:nvPr>
            <p:ph type="sldNum" sz="quarter" idx="12"/>
          </p:nvPr>
        </p:nvSpPr>
        <p:spPr/>
        <p:txBody>
          <a:bodyPr rtlCol="0"/>
          <a:lstStyle/>
          <a:p>
            <a:pPr rtl="0"/>
            <a:fld id="{B6A95138-A96E-2F42-A959-2EFD44FE4AB7}" type="slidenum">
              <a:rPr lang="en-US" smtClean="0"/>
              <a:pPr/>
              <a:t>‹#›</a:t>
            </a:fld>
            <a:endParaRPr lang="en-US" dirty="0"/>
          </a:p>
        </p:txBody>
      </p:sp>
      <p:sp>
        <p:nvSpPr>
          <p:cNvPr id="7" name="Footer Placeholder 4">
            <a:extLst>
              <a:ext uri="{FF2B5EF4-FFF2-40B4-BE49-F238E27FC236}">
                <a16:creationId xmlns:a16="http://schemas.microsoft.com/office/drawing/2014/main" id="{BE8EE179-7D32-EC44-9957-395A214B62CF}"/>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endParaRPr lang="en-US" dirty="0"/>
          </a:p>
        </p:txBody>
      </p:sp>
      <p:pic>
        <p:nvPicPr>
          <p:cNvPr id="8" name="Picture 7">
            <a:extLst>
              <a:ext uri="{FF2B5EF4-FFF2-40B4-BE49-F238E27FC236}">
                <a16:creationId xmlns:a16="http://schemas.microsoft.com/office/drawing/2014/main" id="{FD64CDEF-A244-5649-B243-5BDF609659DF}"/>
              </a:ext>
            </a:extLst>
          </p:cNvPr>
          <p:cNvPicPr>
            <a:picLocks noChangeAspect="1"/>
          </p:cNvPicPr>
          <p:nvPr userDrawn="1"/>
        </p:nvPicPr>
        <p:blipFill>
          <a:blip r:embed="rId4"/>
          <a:stretch>
            <a:fillRect/>
          </a:stretch>
        </p:blipFill>
        <p:spPr>
          <a:xfrm>
            <a:off x="9909198" y="365125"/>
            <a:ext cx="1772656" cy="449073"/>
          </a:xfrm>
          <a:prstGeom prst="rect">
            <a:avLst/>
          </a:prstGeom>
        </p:spPr>
      </p:pic>
    </p:spTree>
    <p:custDataLst>
      <p:tags r:id="rId1"/>
    </p:custDataLst>
    <p:extLst>
      <p:ext uri="{BB962C8B-B14F-4D97-AF65-F5344CB8AC3E}">
        <p14:creationId xmlns:p14="http://schemas.microsoft.com/office/powerpoint/2010/main" val="355557576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ode 2 Up">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1350FA4A-B00E-C044-8FFB-45BB9BA4C7DB}"/>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rtlCol="0">
            <a:noAutofit/>
          </a:bodyPr>
          <a:lstStyle>
            <a:lvl1pPr>
              <a:defRPr sz="4000">
                <a:solidFill>
                  <a:schemeClr val="bg1"/>
                </a:solidFill>
              </a:defRPr>
            </a:lvl1pPr>
          </a:lstStyle>
          <a:p>
            <a:pPr rtl="0"/>
            <a:r>
              <a:rPr lang="pt-BR"/>
              <a:t>Click to edit Master title style</a:t>
            </a:r>
          </a:p>
        </p:txBody>
      </p:sp>
      <p:sp>
        <p:nvSpPr>
          <p:cNvPr id="10" name="Content Placeholder 2">
            <a:extLst>
              <a:ext uri="{FF2B5EF4-FFF2-40B4-BE49-F238E27FC236}">
                <a16:creationId xmlns:a16="http://schemas.microsoft.com/office/drawing/2014/main" id="{F3BB2B80-1B59-A143-BE75-CCD366DF7CE5}"/>
              </a:ext>
            </a:extLst>
          </p:cNvPr>
          <p:cNvSpPr>
            <a:spLocks noGrp="1"/>
          </p:cNvSpPr>
          <p:nvPr>
            <p:ph idx="1" hasCustomPrompt="1"/>
          </p:nvPr>
        </p:nvSpPr>
        <p:spPr>
          <a:xfrm>
            <a:off x="419100" y="1528175"/>
            <a:ext cx="5504688" cy="4648788"/>
          </a:xfrm>
        </p:spPr>
        <p:txBody>
          <a:bodyPr rtlCol="0">
            <a:noAutofit/>
          </a:bodyPr>
          <a:lstStyle>
            <a:lvl1pPr marL="0" indent="0">
              <a:buNone/>
              <a:defRPr sz="1400">
                <a:solidFill>
                  <a:schemeClr val="tx1"/>
                </a:solidFill>
                <a:latin typeface="Lucida Console" panose="020B0609040504020204" pitchFamily="49"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rtl="0"/>
            <a:r>
              <a:rPr lang="pt-BR"/>
              <a:t>; Syntax Test file for 68k Assembly code</a:t>
            </a:r>
          </a:p>
          <a:p>
            <a:pPr lvl="0" rtl="0"/>
            <a:r>
              <a:rPr lang="pt-BR"/>
              <a:t>; Some comments about this file</a:t>
            </a:r>
          </a:p>
          <a:p>
            <a:pPr lvl="0" rtl="0"/>
            <a:r>
              <a:rPr lang="pt-BR"/>
              <a:t>.D0 00000000</a:t>
            </a:r>
          </a:p>
          <a:p>
            <a:pPr lvl="0" rtl="0"/>
            <a:r>
              <a:rPr lang="pt-BR"/>
              <a:t>MS 2100 00000002</a:t>
            </a:r>
          </a:p>
          <a:p>
            <a:pPr lvl="0" rtl="0"/>
            <a:r>
              <a:rPr lang="pt-BR"/>
              <a:t>MM 2000;DI</a:t>
            </a:r>
          </a:p>
          <a:p>
            <a:pPr lvl="0" rtl="0"/>
            <a:r>
              <a:rPr lang="pt-BR"/>
              <a:t>LEA.L $002100,A1</a:t>
            </a:r>
          </a:p>
          <a:p>
            <a:pPr lvl="0" rtl="0"/>
            <a:r>
              <a:rPr lang="pt-BR"/>
              <a:t>MOVE.L #2,-(A1)</a:t>
            </a:r>
          </a:p>
          <a:p>
            <a:pPr lvl="0" rtl="0"/>
            <a:r>
              <a:rPr lang="pt-BR"/>
              <a:t>BSR $00002050</a:t>
            </a:r>
          </a:p>
          <a:p>
            <a:pPr lvl="0" rtl="0"/>
            <a:r>
              <a:rPr lang="pt-BR"/>
              <a:t>MM 2050;DI</a:t>
            </a:r>
          </a:p>
          <a:p>
            <a:pPr lvl="0" rtl="0"/>
            <a:r>
              <a:rPr lang="pt-BR"/>
              <a:t>MOVE.L (A1)+,D1</a:t>
            </a:r>
          </a:p>
          <a:p>
            <a:pPr lvl="0" rtl="0"/>
            <a:r>
              <a:rPr lang="pt-BR"/>
              <a:t>MOVE.L (A1),D2</a:t>
            </a:r>
          </a:p>
          <a:p>
            <a:pPr lvl="0" rtl="0"/>
            <a:r>
              <a:rPr lang="pt-BR"/>
              <a:t>ADD.L D1,D2</a:t>
            </a:r>
          </a:p>
          <a:p>
            <a:pPr lvl="0" rtl="0"/>
            <a:r>
              <a:rPr lang="pt-BR"/>
              <a:t>MOVE.L D2,D0</a:t>
            </a:r>
          </a:p>
          <a:p>
            <a:pPr lvl="0" rtl="0"/>
            <a:r>
              <a:rPr lang="pt-BR"/>
              <a:t>RTS</a:t>
            </a:r>
          </a:p>
          <a:p>
            <a:pPr lvl="0" rtl="0"/>
            <a:endParaRPr lang="en-US" dirty="0"/>
          </a:p>
        </p:txBody>
      </p:sp>
      <p:sp>
        <p:nvSpPr>
          <p:cNvPr id="11" name="Slide Number Placeholder 5">
            <a:extLst>
              <a:ext uri="{FF2B5EF4-FFF2-40B4-BE49-F238E27FC236}">
                <a16:creationId xmlns:a16="http://schemas.microsoft.com/office/drawing/2014/main" id="{4AC7BB94-D444-F441-A88C-76F7DDCDC5EB}"/>
              </a:ext>
            </a:extLst>
          </p:cNvPr>
          <p:cNvSpPr>
            <a:spLocks noGrp="1"/>
          </p:cNvSpPr>
          <p:nvPr>
            <p:ph type="sldNum" sz="quarter" idx="12"/>
          </p:nvPr>
        </p:nvSpPr>
        <p:spPr>
          <a:xfrm>
            <a:off x="9029700" y="6356350"/>
            <a:ext cx="2743200" cy="365125"/>
          </a:xfrm>
        </p:spPr>
        <p:txBody>
          <a:bodyPr rtlCol="0"/>
          <a:lstStyle/>
          <a:p>
            <a:pPr rtl="0"/>
            <a:fld id="{B6A95138-A96E-2F42-A959-2EFD44FE4AB7}" type="slidenum">
              <a:rPr lang="en-US" smtClean="0"/>
              <a:pPr/>
              <a:t>‹#›</a:t>
            </a:fld>
            <a:endParaRPr lang="en-US" dirty="0"/>
          </a:p>
        </p:txBody>
      </p:sp>
      <p:sp>
        <p:nvSpPr>
          <p:cNvPr id="12" name="Content Placeholder 2">
            <a:extLst>
              <a:ext uri="{FF2B5EF4-FFF2-40B4-BE49-F238E27FC236}">
                <a16:creationId xmlns:a16="http://schemas.microsoft.com/office/drawing/2014/main" id="{D773890F-7993-BE4F-83AC-886113878E8D}"/>
              </a:ext>
            </a:extLst>
          </p:cNvPr>
          <p:cNvSpPr>
            <a:spLocks noGrp="1"/>
          </p:cNvSpPr>
          <p:nvPr>
            <p:ph idx="13" hasCustomPrompt="1"/>
          </p:nvPr>
        </p:nvSpPr>
        <p:spPr>
          <a:xfrm>
            <a:off x="6246312" y="1524228"/>
            <a:ext cx="5504688" cy="4648788"/>
          </a:xfrm>
        </p:spPr>
        <p:txBody>
          <a:bodyPr rtlCol="0">
            <a:noAutofit/>
          </a:bodyPr>
          <a:lstStyle>
            <a:lvl1pPr marL="0" indent="0">
              <a:buNone/>
              <a:defRPr sz="1400">
                <a:solidFill>
                  <a:schemeClr val="tx1"/>
                </a:solidFill>
                <a:latin typeface="Lucida Console" panose="020B0609040504020204" pitchFamily="49"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rtl="0"/>
            <a:r>
              <a:rPr lang="pt-BR"/>
              <a:t>; Syntax Test file for 68k Assembly code</a:t>
            </a:r>
          </a:p>
          <a:p>
            <a:pPr lvl="0" rtl="0"/>
            <a:r>
              <a:rPr lang="pt-BR"/>
              <a:t>; Some comments about this file</a:t>
            </a:r>
          </a:p>
          <a:p>
            <a:pPr lvl="0" rtl="0"/>
            <a:r>
              <a:rPr lang="pt-BR"/>
              <a:t>.D0 00000000</a:t>
            </a:r>
          </a:p>
          <a:p>
            <a:pPr lvl="0" rtl="0"/>
            <a:r>
              <a:rPr lang="pt-BR"/>
              <a:t>MS 2100 00000002</a:t>
            </a:r>
          </a:p>
          <a:p>
            <a:pPr lvl="0" rtl="0"/>
            <a:r>
              <a:rPr lang="pt-BR"/>
              <a:t>MM 2000;DI</a:t>
            </a:r>
          </a:p>
          <a:p>
            <a:pPr lvl="0" rtl="0"/>
            <a:r>
              <a:rPr lang="pt-BR"/>
              <a:t>LEA.L $002100,A1</a:t>
            </a:r>
          </a:p>
          <a:p>
            <a:pPr lvl="0" rtl="0"/>
            <a:r>
              <a:rPr lang="pt-BR"/>
              <a:t>MOVE.L #2,-(A1)</a:t>
            </a:r>
          </a:p>
          <a:p>
            <a:pPr lvl="0" rtl="0"/>
            <a:r>
              <a:rPr lang="pt-BR"/>
              <a:t>BSR $00002050</a:t>
            </a:r>
          </a:p>
          <a:p>
            <a:pPr lvl="0" rtl="0"/>
            <a:r>
              <a:rPr lang="pt-BR"/>
              <a:t>MM 2050;DI</a:t>
            </a:r>
          </a:p>
          <a:p>
            <a:pPr lvl="0" rtl="0"/>
            <a:r>
              <a:rPr lang="pt-BR"/>
              <a:t>MOVE.L (A1)+,D1</a:t>
            </a:r>
          </a:p>
          <a:p>
            <a:pPr lvl="0" rtl="0"/>
            <a:r>
              <a:rPr lang="pt-BR"/>
              <a:t>MOVE.L (A1),D2</a:t>
            </a:r>
          </a:p>
          <a:p>
            <a:pPr lvl="0" rtl="0"/>
            <a:r>
              <a:rPr lang="pt-BR"/>
              <a:t>ADD.L D1,D2</a:t>
            </a:r>
          </a:p>
          <a:p>
            <a:pPr lvl="0" rtl="0"/>
            <a:r>
              <a:rPr lang="pt-BR"/>
              <a:t>MOVE.L D2,D0</a:t>
            </a:r>
          </a:p>
          <a:p>
            <a:pPr lvl="0" rtl="0"/>
            <a:r>
              <a:rPr lang="pt-BR"/>
              <a:t>RTS</a:t>
            </a:r>
          </a:p>
        </p:txBody>
      </p:sp>
      <p:sp>
        <p:nvSpPr>
          <p:cNvPr id="13" name="Footer Placeholder 4">
            <a:extLst>
              <a:ext uri="{FF2B5EF4-FFF2-40B4-BE49-F238E27FC236}">
                <a16:creationId xmlns:a16="http://schemas.microsoft.com/office/drawing/2014/main" id="{69573A30-3961-C94C-A15D-1FC70640BAA5}"/>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endParaRPr lang="en-US" dirty="0"/>
          </a:p>
        </p:txBody>
      </p:sp>
      <p:pic>
        <p:nvPicPr>
          <p:cNvPr id="16" name="Picture 15">
            <a:extLst>
              <a:ext uri="{FF2B5EF4-FFF2-40B4-BE49-F238E27FC236}">
                <a16:creationId xmlns:a16="http://schemas.microsoft.com/office/drawing/2014/main" id="{B49C5B5F-9EDC-CD4D-BA0B-49411FD11BBC}"/>
              </a:ext>
            </a:extLst>
          </p:cNvPr>
          <p:cNvPicPr>
            <a:picLocks noChangeAspect="1"/>
          </p:cNvPicPr>
          <p:nvPr userDrawn="1"/>
        </p:nvPicPr>
        <p:blipFill>
          <a:blip r:embed="rId4"/>
          <a:stretch>
            <a:fillRect/>
          </a:stretch>
        </p:blipFill>
        <p:spPr>
          <a:xfrm>
            <a:off x="9909198" y="365125"/>
            <a:ext cx="1772656" cy="449073"/>
          </a:xfrm>
          <a:prstGeom prst="rect">
            <a:avLst/>
          </a:prstGeom>
        </p:spPr>
      </p:pic>
    </p:spTree>
    <p:custDataLst>
      <p:tags r:id="rId1"/>
    </p:custDataLst>
    <p:extLst>
      <p:ext uri="{BB962C8B-B14F-4D97-AF65-F5344CB8AC3E}">
        <p14:creationId xmlns:p14="http://schemas.microsoft.com/office/powerpoint/2010/main" val="101776889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4 Picture">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E071635C-7AC2-B54A-9C0A-2EECB1A91D6A}"/>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rtlCol="0">
            <a:noAutofit/>
          </a:bodyPr>
          <a:lstStyle>
            <a:lvl1pPr>
              <a:defRPr sz="4000">
                <a:solidFill>
                  <a:schemeClr val="bg1"/>
                </a:solidFill>
              </a:defRPr>
            </a:lvl1pPr>
          </a:lstStyle>
          <a:p>
            <a:pPr rtl="0"/>
            <a:r>
              <a:rPr lang="pt-BR"/>
              <a:t>Click to edit Master title style</a:t>
            </a:r>
          </a:p>
        </p:txBody>
      </p:sp>
      <p:sp>
        <p:nvSpPr>
          <p:cNvPr id="11" name="Slide Number Placeholder 5">
            <a:extLst>
              <a:ext uri="{FF2B5EF4-FFF2-40B4-BE49-F238E27FC236}">
                <a16:creationId xmlns:a16="http://schemas.microsoft.com/office/drawing/2014/main" id="{4AC7BB94-D444-F441-A88C-76F7DDCDC5EB}"/>
              </a:ext>
            </a:extLst>
          </p:cNvPr>
          <p:cNvSpPr>
            <a:spLocks noGrp="1"/>
          </p:cNvSpPr>
          <p:nvPr>
            <p:ph type="sldNum" sz="quarter" idx="12"/>
          </p:nvPr>
        </p:nvSpPr>
        <p:spPr>
          <a:xfrm>
            <a:off x="9029700" y="6356350"/>
            <a:ext cx="2743200" cy="365125"/>
          </a:xfrm>
        </p:spPr>
        <p:txBody>
          <a:bodyPr rtlCol="0"/>
          <a:lstStyle/>
          <a:p>
            <a:pPr rtl="0"/>
            <a:fld id="{B6A95138-A96E-2F42-A959-2EFD44FE4AB7}" type="slidenum">
              <a:rPr lang="en-US" smtClean="0"/>
              <a:pPr/>
              <a:t>‹#›</a:t>
            </a:fld>
            <a:endParaRPr lang="en-US" dirty="0"/>
          </a:p>
        </p:txBody>
      </p:sp>
      <p:sp>
        <p:nvSpPr>
          <p:cNvPr id="3" name="Text Placeholder 2">
            <a:extLst>
              <a:ext uri="{FF2B5EF4-FFF2-40B4-BE49-F238E27FC236}">
                <a16:creationId xmlns:a16="http://schemas.microsoft.com/office/drawing/2014/main" id="{696A4FD3-97EE-8149-9A33-E0E6B1B0C06E}"/>
              </a:ext>
            </a:extLst>
          </p:cNvPr>
          <p:cNvSpPr>
            <a:spLocks noGrp="1"/>
          </p:cNvSpPr>
          <p:nvPr>
            <p:ph type="body" sz="quarter" idx="15"/>
          </p:nvPr>
        </p:nvSpPr>
        <p:spPr>
          <a:xfrm>
            <a:off x="411876" y="3793944"/>
            <a:ext cx="2686416" cy="303043"/>
          </a:xfrm>
        </p:spPr>
        <p:txBody>
          <a:bodyPr rtlCol="0">
            <a:noAutofit/>
          </a:bodyPr>
          <a:lstStyle>
            <a:lvl1pPr marL="0" indent="0" algn="ctr">
              <a:buNone/>
              <a:defRPr sz="2000" b="0">
                <a:solidFill>
                  <a:schemeClr val="tx1"/>
                </a:solidFill>
              </a:defRPr>
            </a:lvl1pPr>
          </a:lstStyle>
          <a:p>
            <a:pPr lvl="0" rtl="0"/>
            <a:r>
              <a:rPr lang="pt-BR"/>
              <a:t>Edit Master text styles</a:t>
            </a:r>
          </a:p>
        </p:txBody>
      </p:sp>
      <p:sp>
        <p:nvSpPr>
          <p:cNvPr id="4" name="Picture Placeholder 3">
            <a:extLst>
              <a:ext uri="{FF2B5EF4-FFF2-40B4-BE49-F238E27FC236}">
                <a16:creationId xmlns:a16="http://schemas.microsoft.com/office/drawing/2014/main" id="{EE336319-2696-2640-9B7B-C5788923DD04}"/>
              </a:ext>
            </a:extLst>
          </p:cNvPr>
          <p:cNvSpPr>
            <a:spLocks noGrp="1"/>
          </p:cNvSpPr>
          <p:nvPr>
            <p:ph type="pic" sz="quarter" idx="18"/>
          </p:nvPr>
        </p:nvSpPr>
        <p:spPr>
          <a:xfrm>
            <a:off x="419100" y="1524000"/>
            <a:ext cx="2679192" cy="2103120"/>
          </a:xfrm>
        </p:spPr>
        <p:txBody>
          <a:bodyPr rtlCol="0">
            <a:noAutofit/>
          </a:bodyPr>
          <a:lstStyle>
            <a:lvl1pPr marL="0" indent="0">
              <a:buNone/>
              <a:defRPr/>
            </a:lvl1pPr>
          </a:lstStyle>
          <a:p>
            <a:pPr rtl="0"/>
            <a:endParaRPr lang="en-US" dirty="0"/>
          </a:p>
        </p:txBody>
      </p:sp>
      <p:sp>
        <p:nvSpPr>
          <p:cNvPr id="21" name="Text Placeholder 2">
            <a:extLst>
              <a:ext uri="{FF2B5EF4-FFF2-40B4-BE49-F238E27FC236}">
                <a16:creationId xmlns:a16="http://schemas.microsoft.com/office/drawing/2014/main" id="{1A58B4D5-135C-FA4B-BDD3-660FB08CFA9C}"/>
              </a:ext>
            </a:extLst>
          </p:cNvPr>
          <p:cNvSpPr>
            <a:spLocks noGrp="1"/>
          </p:cNvSpPr>
          <p:nvPr>
            <p:ph type="body" sz="quarter" idx="19"/>
          </p:nvPr>
        </p:nvSpPr>
        <p:spPr>
          <a:xfrm>
            <a:off x="9086484" y="3793944"/>
            <a:ext cx="2686416" cy="303043"/>
          </a:xfrm>
        </p:spPr>
        <p:txBody>
          <a:bodyPr rtlCol="0">
            <a:noAutofit/>
          </a:bodyPr>
          <a:lstStyle>
            <a:lvl1pPr marL="0" indent="0" algn="ctr">
              <a:buNone/>
              <a:defRPr sz="2000" b="0">
                <a:solidFill>
                  <a:schemeClr val="tx1"/>
                </a:solidFill>
              </a:defRPr>
            </a:lvl1pPr>
          </a:lstStyle>
          <a:p>
            <a:pPr lvl="0" rtl="0"/>
            <a:r>
              <a:rPr lang="pt-BR"/>
              <a:t>Edit Master text styles</a:t>
            </a:r>
          </a:p>
        </p:txBody>
      </p:sp>
      <p:sp>
        <p:nvSpPr>
          <p:cNvPr id="22" name="Picture Placeholder 3">
            <a:extLst>
              <a:ext uri="{FF2B5EF4-FFF2-40B4-BE49-F238E27FC236}">
                <a16:creationId xmlns:a16="http://schemas.microsoft.com/office/drawing/2014/main" id="{2FA06701-76A6-3548-BF51-E4429F8C741A}"/>
              </a:ext>
            </a:extLst>
          </p:cNvPr>
          <p:cNvSpPr>
            <a:spLocks noGrp="1"/>
          </p:cNvSpPr>
          <p:nvPr>
            <p:ph type="pic" sz="quarter" idx="20"/>
          </p:nvPr>
        </p:nvSpPr>
        <p:spPr>
          <a:xfrm>
            <a:off x="9093708" y="1524000"/>
            <a:ext cx="2679192" cy="2103120"/>
          </a:xfrm>
        </p:spPr>
        <p:txBody>
          <a:bodyPr rtlCol="0">
            <a:noAutofit/>
          </a:bodyPr>
          <a:lstStyle>
            <a:lvl1pPr marL="0" indent="0">
              <a:buNone/>
              <a:defRPr/>
            </a:lvl1pPr>
          </a:lstStyle>
          <a:p>
            <a:pPr rtl="0"/>
            <a:endParaRPr lang="en-US" dirty="0"/>
          </a:p>
        </p:txBody>
      </p:sp>
      <p:sp>
        <p:nvSpPr>
          <p:cNvPr id="23" name="Text Placeholder 2">
            <a:extLst>
              <a:ext uri="{FF2B5EF4-FFF2-40B4-BE49-F238E27FC236}">
                <a16:creationId xmlns:a16="http://schemas.microsoft.com/office/drawing/2014/main" id="{7ED4B9F9-6A66-6041-9EEB-F3287939A9A1}"/>
              </a:ext>
            </a:extLst>
          </p:cNvPr>
          <p:cNvSpPr>
            <a:spLocks noGrp="1"/>
          </p:cNvSpPr>
          <p:nvPr>
            <p:ph type="body" sz="quarter" idx="21"/>
          </p:nvPr>
        </p:nvSpPr>
        <p:spPr>
          <a:xfrm>
            <a:off x="6200777" y="3793944"/>
            <a:ext cx="2686416" cy="303043"/>
          </a:xfrm>
        </p:spPr>
        <p:txBody>
          <a:bodyPr rtlCol="0">
            <a:noAutofit/>
          </a:bodyPr>
          <a:lstStyle>
            <a:lvl1pPr marL="0" indent="0" algn="ctr">
              <a:buNone/>
              <a:defRPr sz="2000" b="0">
                <a:solidFill>
                  <a:schemeClr val="tx1"/>
                </a:solidFill>
              </a:defRPr>
            </a:lvl1pPr>
          </a:lstStyle>
          <a:p>
            <a:pPr lvl="0" rtl="0"/>
            <a:r>
              <a:rPr lang="pt-BR"/>
              <a:t>Edit Master text styles</a:t>
            </a:r>
          </a:p>
        </p:txBody>
      </p:sp>
      <p:sp>
        <p:nvSpPr>
          <p:cNvPr id="24" name="Picture Placeholder 3">
            <a:extLst>
              <a:ext uri="{FF2B5EF4-FFF2-40B4-BE49-F238E27FC236}">
                <a16:creationId xmlns:a16="http://schemas.microsoft.com/office/drawing/2014/main" id="{47F48B9A-256D-954A-AA08-55B5777556AD}"/>
              </a:ext>
            </a:extLst>
          </p:cNvPr>
          <p:cNvSpPr>
            <a:spLocks noGrp="1"/>
          </p:cNvSpPr>
          <p:nvPr>
            <p:ph type="pic" sz="quarter" idx="22"/>
          </p:nvPr>
        </p:nvSpPr>
        <p:spPr>
          <a:xfrm>
            <a:off x="6210469" y="1524000"/>
            <a:ext cx="2679192" cy="2103120"/>
          </a:xfrm>
        </p:spPr>
        <p:txBody>
          <a:bodyPr rtlCol="0">
            <a:noAutofit/>
          </a:bodyPr>
          <a:lstStyle>
            <a:lvl1pPr marL="0" indent="0">
              <a:buNone/>
              <a:defRPr/>
            </a:lvl1pPr>
          </a:lstStyle>
          <a:p>
            <a:pPr rtl="0"/>
            <a:endParaRPr lang="en-US" dirty="0"/>
          </a:p>
        </p:txBody>
      </p:sp>
      <p:sp>
        <p:nvSpPr>
          <p:cNvPr id="25" name="Text Placeholder 2">
            <a:extLst>
              <a:ext uri="{FF2B5EF4-FFF2-40B4-BE49-F238E27FC236}">
                <a16:creationId xmlns:a16="http://schemas.microsoft.com/office/drawing/2014/main" id="{86FF323F-B273-E643-A44F-65465BE5C0DE}"/>
              </a:ext>
            </a:extLst>
          </p:cNvPr>
          <p:cNvSpPr>
            <a:spLocks noGrp="1"/>
          </p:cNvSpPr>
          <p:nvPr>
            <p:ph type="body" sz="quarter" idx="23"/>
          </p:nvPr>
        </p:nvSpPr>
        <p:spPr>
          <a:xfrm>
            <a:off x="3315078" y="3793944"/>
            <a:ext cx="2686416" cy="303043"/>
          </a:xfrm>
        </p:spPr>
        <p:txBody>
          <a:bodyPr rtlCol="0">
            <a:noAutofit/>
          </a:bodyPr>
          <a:lstStyle>
            <a:lvl1pPr marL="0" indent="0" algn="ctr">
              <a:buNone/>
              <a:defRPr sz="2000" b="0">
                <a:solidFill>
                  <a:schemeClr val="tx1"/>
                </a:solidFill>
              </a:defRPr>
            </a:lvl1pPr>
          </a:lstStyle>
          <a:p>
            <a:pPr lvl="0" rtl="0"/>
            <a:r>
              <a:rPr lang="pt-BR"/>
              <a:t>Edit Master text styles</a:t>
            </a:r>
          </a:p>
        </p:txBody>
      </p:sp>
      <p:sp>
        <p:nvSpPr>
          <p:cNvPr id="26" name="Picture Placeholder 3">
            <a:extLst>
              <a:ext uri="{FF2B5EF4-FFF2-40B4-BE49-F238E27FC236}">
                <a16:creationId xmlns:a16="http://schemas.microsoft.com/office/drawing/2014/main" id="{C1BCDD9F-46DB-5745-913B-E11E7BEBDA8C}"/>
              </a:ext>
            </a:extLst>
          </p:cNvPr>
          <p:cNvSpPr>
            <a:spLocks noGrp="1"/>
          </p:cNvSpPr>
          <p:nvPr>
            <p:ph type="pic" sz="quarter" idx="24"/>
          </p:nvPr>
        </p:nvSpPr>
        <p:spPr>
          <a:xfrm>
            <a:off x="3322302" y="1524000"/>
            <a:ext cx="2679192" cy="2103120"/>
          </a:xfrm>
        </p:spPr>
        <p:txBody>
          <a:bodyPr rtlCol="0">
            <a:noAutofit/>
          </a:bodyPr>
          <a:lstStyle>
            <a:lvl1pPr marL="0" indent="0">
              <a:buNone/>
              <a:defRPr/>
            </a:lvl1pPr>
          </a:lstStyle>
          <a:p>
            <a:pPr rtl="0"/>
            <a:endParaRPr lang="en-US" dirty="0"/>
          </a:p>
        </p:txBody>
      </p:sp>
      <p:sp>
        <p:nvSpPr>
          <p:cNvPr id="14" name="Footer Placeholder 4">
            <a:extLst>
              <a:ext uri="{FF2B5EF4-FFF2-40B4-BE49-F238E27FC236}">
                <a16:creationId xmlns:a16="http://schemas.microsoft.com/office/drawing/2014/main" id="{075ED423-869B-CA42-83F6-A40BF01C3EBF}"/>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endParaRPr lang="en-US" dirty="0"/>
          </a:p>
        </p:txBody>
      </p:sp>
      <p:pic>
        <p:nvPicPr>
          <p:cNvPr id="16" name="Picture 15">
            <a:extLst>
              <a:ext uri="{FF2B5EF4-FFF2-40B4-BE49-F238E27FC236}">
                <a16:creationId xmlns:a16="http://schemas.microsoft.com/office/drawing/2014/main" id="{49A7927A-C274-E848-B9FC-75CF0763AED5}"/>
              </a:ext>
            </a:extLst>
          </p:cNvPr>
          <p:cNvPicPr>
            <a:picLocks noChangeAspect="1"/>
          </p:cNvPicPr>
          <p:nvPr userDrawn="1"/>
        </p:nvPicPr>
        <p:blipFill>
          <a:blip r:embed="rId4"/>
          <a:stretch>
            <a:fillRect/>
          </a:stretch>
        </p:blipFill>
        <p:spPr>
          <a:xfrm>
            <a:off x="9909198" y="365125"/>
            <a:ext cx="1772656" cy="449073"/>
          </a:xfrm>
          <a:prstGeom prst="rect">
            <a:avLst/>
          </a:prstGeom>
        </p:spPr>
      </p:pic>
    </p:spTree>
    <p:custDataLst>
      <p:tags r:id="rId1"/>
    </p:custDataLst>
    <p:extLst>
      <p:ext uri="{BB962C8B-B14F-4D97-AF65-F5344CB8AC3E}">
        <p14:creationId xmlns:p14="http://schemas.microsoft.com/office/powerpoint/2010/main" val="80006089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6 Picture">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67E9E421-0C28-B445-BB5D-267DD5F8BA23}"/>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rtlCol="0">
            <a:noAutofit/>
          </a:bodyPr>
          <a:lstStyle>
            <a:lvl1pPr>
              <a:defRPr sz="4000">
                <a:solidFill>
                  <a:schemeClr val="bg1"/>
                </a:solidFill>
              </a:defRPr>
            </a:lvl1pPr>
          </a:lstStyle>
          <a:p>
            <a:pPr rtl="0"/>
            <a:r>
              <a:rPr lang="pt-BR"/>
              <a:t>Click to edit Master title style</a:t>
            </a:r>
          </a:p>
        </p:txBody>
      </p:sp>
      <p:sp>
        <p:nvSpPr>
          <p:cNvPr id="11" name="Slide Number Placeholder 5">
            <a:extLst>
              <a:ext uri="{FF2B5EF4-FFF2-40B4-BE49-F238E27FC236}">
                <a16:creationId xmlns:a16="http://schemas.microsoft.com/office/drawing/2014/main" id="{4AC7BB94-D444-F441-A88C-76F7DDCDC5EB}"/>
              </a:ext>
            </a:extLst>
          </p:cNvPr>
          <p:cNvSpPr>
            <a:spLocks noGrp="1"/>
          </p:cNvSpPr>
          <p:nvPr>
            <p:ph type="sldNum" sz="quarter" idx="12"/>
          </p:nvPr>
        </p:nvSpPr>
        <p:spPr>
          <a:xfrm>
            <a:off x="9029700" y="6356350"/>
            <a:ext cx="2743200" cy="365125"/>
          </a:xfrm>
        </p:spPr>
        <p:txBody>
          <a:bodyPr rtlCol="0">
            <a:noAutofit/>
          </a:bodyPr>
          <a:lstStyle/>
          <a:p>
            <a:pPr rtl="0"/>
            <a:fld id="{B6A95138-A96E-2F42-A959-2EFD44FE4AB7}" type="slidenum">
              <a:rPr lang="en-US" smtClean="0"/>
              <a:pPr/>
              <a:t>‹#›</a:t>
            </a:fld>
            <a:endParaRPr lang="en-US" dirty="0"/>
          </a:p>
        </p:txBody>
      </p:sp>
      <p:sp>
        <p:nvSpPr>
          <p:cNvPr id="3" name="Text Placeholder 2">
            <a:extLst>
              <a:ext uri="{FF2B5EF4-FFF2-40B4-BE49-F238E27FC236}">
                <a16:creationId xmlns:a16="http://schemas.microsoft.com/office/drawing/2014/main" id="{696A4FD3-97EE-8149-9A33-E0E6B1B0C06E}"/>
              </a:ext>
            </a:extLst>
          </p:cNvPr>
          <p:cNvSpPr>
            <a:spLocks noGrp="1"/>
          </p:cNvSpPr>
          <p:nvPr>
            <p:ph type="body" sz="quarter" idx="15"/>
          </p:nvPr>
        </p:nvSpPr>
        <p:spPr>
          <a:xfrm>
            <a:off x="411876" y="3446471"/>
            <a:ext cx="3619104" cy="301752"/>
          </a:xfrm>
        </p:spPr>
        <p:txBody>
          <a:bodyPr rtlCol="0">
            <a:noAutofit/>
          </a:bodyPr>
          <a:lstStyle>
            <a:lvl1pPr marL="0" indent="0" algn="ctr">
              <a:buNone/>
              <a:defRPr sz="2000" b="0">
                <a:solidFill>
                  <a:schemeClr val="tx1"/>
                </a:solidFill>
              </a:defRPr>
            </a:lvl1pPr>
          </a:lstStyle>
          <a:p>
            <a:pPr lvl="0" rtl="0"/>
            <a:r>
              <a:rPr lang="pt-BR"/>
              <a:t>Edit Master text styles</a:t>
            </a:r>
          </a:p>
        </p:txBody>
      </p:sp>
      <p:sp>
        <p:nvSpPr>
          <p:cNvPr id="4" name="Picture Placeholder 3">
            <a:extLst>
              <a:ext uri="{FF2B5EF4-FFF2-40B4-BE49-F238E27FC236}">
                <a16:creationId xmlns:a16="http://schemas.microsoft.com/office/drawing/2014/main" id="{EE336319-2696-2640-9B7B-C5788923DD04}"/>
              </a:ext>
            </a:extLst>
          </p:cNvPr>
          <p:cNvSpPr>
            <a:spLocks noGrp="1"/>
          </p:cNvSpPr>
          <p:nvPr>
            <p:ph type="pic" sz="quarter" idx="18"/>
          </p:nvPr>
        </p:nvSpPr>
        <p:spPr>
          <a:xfrm>
            <a:off x="419100" y="1524000"/>
            <a:ext cx="3611880" cy="1755648"/>
          </a:xfrm>
        </p:spPr>
        <p:txBody>
          <a:bodyPr rtlCol="0">
            <a:noAutofit/>
          </a:bodyPr>
          <a:lstStyle>
            <a:lvl1pPr marL="0" indent="0">
              <a:buNone/>
              <a:defRPr>
                <a:solidFill>
                  <a:schemeClr val="tx1"/>
                </a:solidFill>
              </a:defRPr>
            </a:lvl1pPr>
          </a:lstStyle>
          <a:p>
            <a:pPr rtl="0"/>
            <a:endParaRPr lang="en-US" dirty="0"/>
          </a:p>
        </p:txBody>
      </p:sp>
      <p:sp>
        <p:nvSpPr>
          <p:cNvPr id="18" name="Text Placeholder 2">
            <a:extLst>
              <a:ext uri="{FF2B5EF4-FFF2-40B4-BE49-F238E27FC236}">
                <a16:creationId xmlns:a16="http://schemas.microsoft.com/office/drawing/2014/main" id="{CEC6ED8A-9A35-254F-9CF6-1EFE9B38709A}"/>
              </a:ext>
            </a:extLst>
          </p:cNvPr>
          <p:cNvSpPr>
            <a:spLocks noGrp="1"/>
          </p:cNvSpPr>
          <p:nvPr>
            <p:ph type="body" sz="quarter" idx="19"/>
          </p:nvPr>
        </p:nvSpPr>
        <p:spPr>
          <a:xfrm>
            <a:off x="8153796" y="3446471"/>
            <a:ext cx="3619104" cy="301752"/>
          </a:xfrm>
        </p:spPr>
        <p:txBody>
          <a:bodyPr rtlCol="0">
            <a:noAutofit/>
          </a:bodyPr>
          <a:lstStyle>
            <a:lvl1pPr marL="0" indent="0" algn="ctr">
              <a:buNone/>
              <a:defRPr sz="2000" b="0">
                <a:solidFill>
                  <a:schemeClr val="tx1"/>
                </a:solidFill>
              </a:defRPr>
            </a:lvl1pPr>
          </a:lstStyle>
          <a:p>
            <a:pPr lvl="0" rtl="0"/>
            <a:r>
              <a:rPr lang="pt-BR"/>
              <a:t>Edit Master text styles</a:t>
            </a:r>
          </a:p>
        </p:txBody>
      </p:sp>
      <p:sp>
        <p:nvSpPr>
          <p:cNvPr id="19" name="Picture Placeholder 3">
            <a:extLst>
              <a:ext uri="{FF2B5EF4-FFF2-40B4-BE49-F238E27FC236}">
                <a16:creationId xmlns:a16="http://schemas.microsoft.com/office/drawing/2014/main" id="{1F03C714-8C12-1648-A7BE-ED7D107E4A53}"/>
              </a:ext>
            </a:extLst>
          </p:cNvPr>
          <p:cNvSpPr>
            <a:spLocks noGrp="1"/>
          </p:cNvSpPr>
          <p:nvPr>
            <p:ph type="pic" sz="quarter" idx="20"/>
          </p:nvPr>
        </p:nvSpPr>
        <p:spPr>
          <a:xfrm>
            <a:off x="8161020" y="1524000"/>
            <a:ext cx="3611880" cy="1755648"/>
          </a:xfrm>
        </p:spPr>
        <p:txBody>
          <a:bodyPr rtlCol="0">
            <a:noAutofit/>
          </a:bodyPr>
          <a:lstStyle>
            <a:lvl1pPr marL="0" indent="0">
              <a:buNone/>
              <a:defRPr/>
            </a:lvl1pPr>
          </a:lstStyle>
          <a:p>
            <a:pPr rtl="0"/>
            <a:endParaRPr lang="en-US" dirty="0"/>
          </a:p>
        </p:txBody>
      </p:sp>
      <p:sp>
        <p:nvSpPr>
          <p:cNvPr id="20" name="Text Placeholder 2">
            <a:extLst>
              <a:ext uri="{FF2B5EF4-FFF2-40B4-BE49-F238E27FC236}">
                <a16:creationId xmlns:a16="http://schemas.microsoft.com/office/drawing/2014/main" id="{22929504-2B50-874B-A16E-F37A03279EC7}"/>
              </a:ext>
            </a:extLst>
          </p:cNvPr>
          <p:cNvSpPr>
            <a:spLocks noGrp="1"/>
          </p:cNvSpPr>
          <p:nvPr>
            <p:ph type="body" sz="quarter" idx="21"/>
          </p:nvPr>
        </p:nvSpPr>
        <p:spPr>
          <a:xfrm>
            <a:off x="4294312" y="3446471"/>
            <a:ext cx="3619104" cy="301752"/>
          </a:xfrm>
        </p:spPr>
        <p:txBody>
          <a:bodyPr rtlCol="0">
            <a:noAutofit/>
          </a:bodyPr>
          <a:lstStyle>
            <a:lvl1pPr marL="0" indent="0" algn="ctr">
              <a:buNone/>
              <a:defRPr sz="2000" b="0">
                <a:solidFill>
                  <a:schemeClr val="tx1"/>
                </a:solidFill>
              </a:defRPr>
            </a:lvl1pPr>
          </a:lstStyle>
          <a:p>
            <a:pPr lvl="0" rtl="0"/>
            <a:r>
              <a:rPr lang="pt-BR"/>
              <a:t>Edit Master text styles</a:t>
            </a:r>
          </a:p>
        </p:txBody>
      </p:sp>
      <p:sp>
        <p:nvSpPr>
          <p:cNvPr id="27" name="Picture Placeholder 3">
            <a:extLst>
              <a:ext uri="{FF2B5EF4-FFF2-40B4-BE49-F238E27FC236}">
                <a16:creationId xmlns:a16="http://schemas.microsoft.com/office/drawing/2014/main" id="{B331369C-8691-264D-B80A-CEAC8AD3CDE6}"/>
              </a:ext>
            </a:extLst>
          </p:cNvPr>
          <p:cNvSpPr>
            <a:spLocks noGrp="1"/>
          </p:cNvSpPr>
          <p:nvPr>
            <p:ph type="pic" sz="quarter" idx="22"/>
          </p:nvPr>
        </p:nvSpPr>
        <p:spPr>
          <a:xfrm>
            <a:off x="4301536" y="1524000"/>
            <a:ext cx="3611880" cy="1755648"/>
          </a:xfrm>
        </p:spPr>
        <p:txBody>
          <a:bodyPr rtlCol="0">
            <a:noAutofit/>
          </a:bodyPr>
          <a:lstStyle>
            <a:lvl1pPr marL="0" indent="0">
              <a:buNone/>
              <a:defRPr/>
            </a:lvl1pPr>
          </a:lstStyle>
          <a:p>
            <a:pPr rtl="0"/>
            <a:endParaRPr lang="en-US" dirty="0"/>
          </a:p>
        </p:txBody>
      </p:sp>
      <p:sp>
        <p:nvSpPr>
          <p:cNvPr id="34" name="Text Placeholder 2">
            <a:extLst>
              <a:ext uri="{FF2B5EF4-FFF2-40B4-BE49-F238E27FC236}">
                <a16:creationId xmlns:a16="http://schemas.microsoft.com/office/drawing/2014/main" id="{B9AA5E4E-EA30-7144-B43C-3BC38200353D}"/>
              </a:ext>
            </a:extLst>
          </p:cNvPr>
          <p:cNvSpPr>
            <a:spLocks noGrp="1"/>
          </p:cNvSpPr>
          <p:nvPr>
            <p:ph type="body" sz="quarter" idx="23"/>
          </p:nvPr>
        </p:nvSpPr>
        <p:spPr>
          <a:xfrm>
            <a:off x="411876" y="5857160"/>
            <a:ext cx="3619104" cy="301752"/>
          </a:xfrm>
        </p:spPr>
        <p:txBody>
          <a:bodyPr rtlCol="0">
            <a:noAutofit/>
          </a:bodyPr>
          <a:lstStyle>
            <a:lvl1pPr marL="0" indent="0" algn="ctr">
              <a:buNone/>
              <a:defRPr sz="2000" b="0">
                <a:solidFill>
                  <a:schemeClr val="tx1"/>
                </a:solidFill>
              </a:defRPr>
            </a:lvl1pPr>
          </a:lstStyle>
          <a:p>
            <a:pPr lvl="0" rtl="0"/>
            <a:r>
              <a:rPr lang="pt-BR"/>
              <a:t>Edit Master text styles</a:t>
            </a:r>
          </a:p>
        </p:txBody>
      </p:sp>
      <p:sp>
        <p:nvSpPr>
          <p:cNvPr id="35" name="Picture Placeholder 3">
            <a:extLst>
              <a:ext uri="{FF2B5EF4-FFF2-40B4-BE49-F238E27FC236}">
                <a16:creationId xmlns:a16="http://schemas.microsoft.com/office/drawing/2014/main" id="{57601697-5763-1649-956A-0E3F39DE563B}"/>
              </a:ext>
            </a:extLst>
          </p:cNvPr>
          <p:cNvSpPr>
            <a:spLocks noGrp="1"/>
          </p:cNvSpPr>
          <p:nvPr>
            <p:ph type="pic" sz="quarter" idx="24"/>
          </p:nvPr>
        </p:nvSpPr>
        <p:spPr>
          <a:xfrm>
            <a:off x="419100" y="3934689"/>
            <a:ext cx="3611880" cy="1755648"/>
          </a:xfrm>
        </p:spPr>
        <p:txBody>
          <a:bodyPr rtlCol="0">
            <a:noAutofit/>
          </a:bodyPr>
          <a:lstStyle>
            <a:lvl1pPr marL="0" indent="0">
              <a:buNone/>
              <a:defRPr>
                <a:solidFill>
                  <a:schemeClr val="tx1"/>
                </a:solidFill>
              </a:defRPr>
            </a:lvl1pPr>
          </a:lstStyle>
          <a:p>
            <a:pPr rtl="0"/>
            <a:endParaRPr lang="en-US" dirty="0"/>
          </a:p>
        </p:txBody>
      </p:sp>
      <p:sp>
        <p:nvSpPr>
          <p:cNvPr id="36" name="Text Placeholder 2">
            <a:extLst>
              <a:ext uri="{FF2B5EF4-FFF2-40B4-BE49-F238E27FC236}">
                <a16:creationId xmlns:a16="http://schemas.microsoft.com/office/drawing/2014/main" id="{09672F95-1B0D-D44F-96FA-DEB0E07403A7}"/>
              </a:ext>
            </a:extLst>
          </p:cNvPr>
          <p:cNvSpPr>
            <a:spLocks noGrp="1"/>
          </p:cNvSpPr>
          <p:nvPr>
            <p:ph type="body" sz="quarter" idx="25"/>
          </p:nvPr>
        </p:nvSpPr>
        <p:spPr>
          <a:xfrm>
            <a:off x="8153796" y="5857160"/>
            <a:ext cx="3619104" cy="301752"/>
          </a:xfrm>
        </p:spPr>
        <p:txBody>
          <a:bodyPr rtlCol="0">
            <a:noAutofit/>
          </a:bodyPr>
          <a:lstStyle>
            <a:lvl1pPr marL="0" indent="0" algn="ctr">
              <a:buNone/>
              <a:defRPr sz="2000" b="0">
                <a:solidFill>
                  <a:schemeClr val="tx1"/>
                </a:solidFill>
              </a:defRPr>
            </a:lvl1pPr>
          </a:lstStyle>
          <a:p>
            <a:pPr lvl="0" rtl="0"/>
            <a:r>
              <a:rPr lang="pt-BR"/>
              <a:t>Edit Master text styles</a:t>
            </a:r>
          </a:p>
        </p:txBody>
      </p:sp>
      <p:sp>
        <p:nvSpPr>
          <p:cNvPr id="37" name="Picture Placeholder 3">
            <a:extLst>
              <a:ext uri="{FF2B5EF4-FFF2-40B4-BE49-F238E27FC236}">
                <a16:creationId xmlns:a16="http://schemas.microsoft.com/office/drawing/2014/main" id="{D8042A93-9BD7-0147-8441-5442B29A69DE}"/>
              </a:ext>
            </a:extLst>
          </p:cNvPr>
          <p:cNvSpPr>
            <a:spLocks noGrp="1"/>
          </p:cNvSpPr>
          <p:nvPr>
            <p:ph type="pic" sz="quarter" idx="26"/>
          </p:nvPr>
        </p:nvSpPr>
        <p:spPr>
          <a:xfrm>
            <a:off x="8161020" y="3934689"/>
            <a:ext cx="3611880" cy="1755648"/>
          </a:xfrm>
        </p:spPr>
        <p:txBody>
          <a:bodyPr rtlCol="0">
            <a:noAutofit/>
          </a:bodyPr>
          <a:lstStyle>
            <a:lvl1pPr marL="0" indent="0">
              <a:buNone/>
              <a:defRPr>
                <a:solidFill>
                  <a:schemeClr val="tx1"/>
                </a:solidFill>
              </a:defRPr>
            </a:lvl1pPr>
          </a:lstStyle>
          <a:p>
            <a:pPr rtl="0"/>
            <a:endParaRPr lang="en-US" dirty="0"/>
          </a:p>
        </p:txBody>
      </p:sp>
      <p:sp>
        <p:nvSpPr>
          <p:cNvPr id="38" name="Text Placeholder 2">
            <a:extLst>
              <a:ext uri="{FF2B5EF4-FFF2-40B4-BE49-F238E27FC236}">
                <a16:creationId xmlns:a16="http://schemas.microsoft.com/office/drawing/2014/main" id="{2B0D6062-BB69-D146-8060-14598F894BC4}"/>
              </a:ext>
            </a:extLst>
          </p:cNvPr>
          <p:cNvSpPr>
            <a:spLocks noGrp="1"/>
          </p:cNvSpPr>
          <p:nvPr>
            <p:ph type="body" sz="quarter" idx="27"/>
          </p:nvPr>
        </p:nvSpPr>
        <p:spPr>
          <a:xfrm>
            <a:off x="4294312" y="5857160"/>
            <a:ext cx="3619104" cy="301752"/>
          </a:xfrm>
        </p:spPr>
        <p:txBody>
          <a:bodyPr rtlCol="0">
            <a:noAutofit/>
          </a:bodyPr>
          <a:lstStyle>
            <a:lvl1pPr marL="0" indent="0" algn="ctr">
              <a:buNone/>
              <a:defRPr sz="2000" b="0">
                <a:solidFill>
                  <a:schemeClr val="tx1"/>
                </a:solidFill>
              </a:defRPr>
            </a:lvl1pPr>
          </a:lstStyle>
          <a:p>
            <a:pPr lvl="0" rtl="0"/>
            <a:r>
              <a:rPr lang="pt-BR"/>
              <a:t>Edit Master text styles</a:t>
            </a:r>
          </a:p>
        </p:txBody>
      </p:sp>
      <p:sp>
        <p:nvSpPr>
          <p:cNvPr id="39" name="Picture Placeholder 3">
            <a:extLst>
              <a:ext uri="{FF2B5EF4-FFF2-40B4-BE49-F238E27FC236}">
                <a16:creationId xmlns:a16="http://schemas.microsoft.com/office/drawing/2014/main" id="{750D7242-278D-B24F-A07C-549ACB16E63A}"/>
              </a:ext>
            </a:extLst>
          </p:cNvPr>
          <p:cNvSpPr>
            <a:spLocks noGrp="1"/>
          </p:cNvSpPr>
          <p:nvPr>
            <p:ph type="pic" sz="quarter" idx="28"/>
          </p:nvPr>
        </p:nvSpPr>
        <p:spPr>
          <a:xfrm>
            <a:off x="4301536" y="3934689"/>
            <a:ext cx="3611880" cy="1755648"/>
          </a:xfrm>
        </p:spPr>
        <p:txBody>
          <a:bodyPr rtlCol="0">
            <a:noAutofit/>
          </a:bodyPr>
          <a:lstStyle>
            <a:lvl1pPr marL="0" indent="0">
              <a:buNone/>
              <a:defRPr>
                <a:solidFill>
                  <a:schemeClr val="tx1"/>
                </a:solidFill>
              </a:defRPr>
            </a:lvl1pPr>
          </a:lstStyle>
          <a:p>
            <a:pPr rtl="0"/>
            <a:endParaRPr lang="en-US" dirty="0"/>
          </a:p>
        </p:txBody>
      </p:sp>
      <p:sp>
        <p:nvSpPr>
          <p:cNvPr id="21" name="Footer Placeholder 4">
            <a:extLst>
              <a:ext uri="{FF2B5EF4-FFF2-40B4-BE49-F238E27FC236}">
                <a16:creationId xmlns:a16="http://schemas.microsoft.com/office/drawing/2014/main" id="{FBF3F200-BB4F-664F-876E-B587463197ED}"/>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endParaRPr lang="en-US" dirty="0"/>
          </a:p>
        </p:txBody>
      </p:sp>
      <p:pic>
        <p:nvPicPr>
          <p:cNvPr id="23" name="Picture 22">
            <a:extLst>
              <a:ext uri="{FF2B5EF4-FFF2-40B4-BE49-F238E27FC236}">
                <a16:creationId xmlns:a16="http://schemas.microsoft.com/office/drawing/2014/main" id="{C99A9892-B85D-B746-B8F0-8DD0CF1EABE7}"/>
              </a:ext>
            </a:extLst>
          </p:cNvPr>
          <p:cNvPicPr>
            <a:picLocks noChangeAspect="1"/>
          </p:cNvPicPr>
          <p:nvPr userDrawn="1"/>
        </p:nvPicPr>
        <p:blipFill>
          <a:blip r:embed="rId4"/>
          <a:stretch>
            <a:fillRect/>
          </a:stretch>
        </p:blipFill>
        <p:spPr>
          <a:xfrm>
            <a:off x="9909198" y="365125"/>
            <a:ext cx="1772656" cy="449073"/>
          </a:xfrm>
          <a:prstGeom prst="rect">
            <a:avLst/>
          </a:prstGeom>
        </p:spPr>
      </p:pic>
    </p:spTree>
    <p:custDataLst>
      <p:tags r:id="rId1"/>
    </p:custDataLst>
    <p:extLst>
      <p:ext uri="{BB962C8B-B14F-4D97-AF65-F5344CB8AC3E}">
        <p14:creationId xmlns:p14="http://schemas.microsoft.com/office/powerpoint/2010/main" val="113934281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Icons">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96A4FD3-97EE-8149-9A33-E0E6B1B0C06E}"/>
              </a:ext>
            </a:extLst>
          </p:cNvPr>
          <p:cNvSpPr>
            <a:spLocks noGrp="1"/>
          </p:cNvSpPr>
          <p:nvPr>
            <p:ph type="body" sz="quarter" idx="15"/>
          </p:nvPr>
        </p:nvSpPr>
        <p:spPr>
          <a:xfrm>
            <a:off x="411876" y="4011163"/>
            <a:ext cx="2686416" cy="303043"/>
          </a:xfrm>
        </p:spPr>
        <p:txBody>
          <a:bodyPr rtlCol="0">
            <a:noAutofit/>
          </a:bodyPr>
          <a:lstStyle>
            <a:lvl1pPr marL="0" indent="0" algn="ctr">
              <a:buNone/>
              <a:defRPr sz="2000" b="0"/>
            </a:lvl1pPr>
          </a:lstStyle>
          <a:p>
            <a:pPr lvl="0" rtl="0"/>
            <a:r>
              <a:rPr lang="pt-BR"/>
              <a:t>Edit Master text styles</a:t>
            </a:r>
          </a:p>
        </p:txBody>
      </p:sp>
      <p:sp>
        <p:nvSpPr>
          <p:cNvPr id="4" name="Picture Placeholder 3">
            <a:extLst>
              <a:ext uri="{FF2B5EF4-FFF2-40B4-BE49-F238E27FC236}">
                <a16:creationId xmlns:a16="http://schemas.microsoft.com/office/drawing/2014/main" id="{EE336319-2696-2640-9B7B-C5788923DD04}"/>
              </a:ext>
            </a:extLst>
          </p:cNvPr>
          <p:cNvSpPr>
            <a:spLocks noGrp="1"/>
          </p:cNvSpPr>
          <p:nvPr>
            <p:ph type="pic" sz="quarter" idx="18" hasCustomPrompt="1"/>
          </p:nvPr>
        </p:nvSpPr>
        <p:spPr>
          <a:xfrm>
            <a:off x="1069259" y="2626296"/>
            <a:ext cx="1188720" cy="1188720"/>
          </a:xfrm>
        </p:spPr>
        <p:txBody>
          <a:bodyPr rtlCol="0">
            <a:noAutofit/>
          </a:bodyPr>
          <a:lstStyle>
            <a:lvl1pPr marL="0" indent="0">
              <a:buNone/>
              <a:defRPr/>
            </a:lvl1pPr>
          </a:lstStyle>
          <a:p>
            <a:pPr rtl="0"/>
            <a:r>
              <a:rPr lang="pt-BR"/>
              <a:t>Icon</a:t>
            </a:r>
          </a:p>
        </p:txBody>
      </p:sp>
      <p:sp>
        <p:nvSpPr>
          <p:cNvPr id="21" name="Text Placeholder 2">
            <a:extLst>
              <a:ext uri="{FF2B5EF4-FFF2-40B4-BE49-F238E27FC236}">
                <a16:creationId xmlns:a16="http://schemas.microsoft.com/office/drawing/2014/main" id="{1A58B4D5-135C-FA4B-BDD3-660FB08CFA9C}"/>
              </a:ext>
            </a:extLst>
          </p:cNvPr>
          <p:cNvSpPr>
            <a:spLocks noGrp="1"/>
          </p:cNvSpPr>
          <p:nvPr>
            <p:ph type="body" sz="quarter" idx="19"/>
          </p:nvPr>
        </p:nvSpPr>
        <p:spPr>
          <a:xfrm>
            <a:off x="9086484" y="4011163"/>
            <a:ext cx="2686416" cy="303043"/>
          </a:xfrm>
        </p:spPr>
        <p:txBody>
          <a:bodyPr rtlCol="0">
            <a:noAutofit/>
          </a:bodyPr>
          <a:lstStyle>
            <a:lvl1pPr marL="0" indent="0" algn="ctr">
              <a:buNone/>
              <a:defRPr sz="2000" b="0"/>
            </a:lvl1pPr>
          </a:lstStyle>
          <a:p>
            <a:pPr lvl="0" rtl="0"/>
            <a:r>
              <a:rPr lang="pt-BR"/>
              <a:t>Edit Master text styles</a:t>
            </a:r>
          </a:p>
        </p:txBody>
      </p:sp>
      <p:sp>
        <p:nvSpPr>
          <p:cNvPr id="23" name="Text Placeholder 2">
            <a:extLst>
              <a:ext uri="{FF2B5EF4-FFF2-40B4-BE49-F238E27FC236}">
                <a16:creationId xmlns:a16="http://schemas.microsoft.com/office/drawing/2014/main" id="{7ED4B9F9-6A66-6041-9EEB-F3287939A9A1}"/>
              </a:ext>
            </a:extLst>
          </p:cNvPr>
          <p:cNvSpPr>
            <a:spLocks noGrp="1"/>
          </p:cNvSpPr>
          <p:nvPr>
            <p:ph type="body" sz="quarter" idx="21"/>
          </p:nvPr>
        </p:nvSpPr>
        <p:spPr>
          <a:xfrm>
            <a:off x="6177027" y="4011163"/>
            <a:ext cx="2686416" cy="303043"/>
          </a:xfrm>
        </p:spPr>
        <p:txBody>
          <a:bodyPr rtlCol="0">
            <a:noAutofit/>
          </a:bodyPr>
          <a:lstStyle>
            <a:lvl1pPr marL="0" indent="0" algn="ctr">
              <a:buNone/>
              <a:defRPr sz="2000" b="0"/>
            </a:lvl1pPr>
          </a:lstStyle>
          <a:p>
            <a:pPr lvl="0" rtl="0"/>
            <a:r>
              <a:rPr lang="pt-BR"/>
              <a:t>Edit Master text styles</a:t>
            </a:r>
          </a:p>
        </p:txBody>
      </p:sp>
      <p:sp>
        <p:nvSpPr>
          <p:cNvPr id="25" name="Text Placeholder 2">
            <a:extLst>
              <a:ext uri="{FF2B5EF4-FFF2-40B4-BE49-F238E27FC236}">
                <a16:creationId xmlns:a16="http://schemas.microsoft.com/office/drawing/2014/main" id="{86FF323F-B273-E643-A44F-65465BE5C0DE}"/>
              </a:ext>
            </a:extLst>
          </p:cNvPr>
          <p:cNvSpPr>
            <a:spLocks noGrp="1"/>
          </p:cNvSpPr>
          <p:nvPr>
            <p:ph type="body" sz="quarter" idx="23"/>
          </p:nvPr>
        </p:nvSpPr>
        <p:spPr>
          <a:xfrm>
            <a:off x="3315078" y="4011163"/>
            <a:ext cx="2686416" cy="303043"/>
          </a:xfrm>
        </p:spPr>
        <p:txBody>
          <a:bodyPr rtlCol="0">
            <a:noAutofit/>
          </a:bodyPr>
          <a:lstStyle>
            <a:lvl1pPr marL="0" indent="0" algn="ctr">
              <a:buNone/>
              <a:defRPr sz="2000" b="0"/>
            </a:lvl1pPr>
          </a:lstStyle>
          <a:p>
            <a:pPr lvl="0" rtl="0"/>
            <a:r>
              <a:rPr lang="pt-BR"/>
              <a:t>Edit Master text styles</a:t>
            </a:r>
          </a:p>
        </p:txBody>
      </p:sp>
      <p:sp>
        <p:nvSpPr>
          <p:cNvPr id="14" name="Picture Placeholder 3">
            <a:extLst>
              <a:ext uri="{FF2B5EF4-FFF2-40B4-BE49-F238E27FC236}">
                <a16:creationId xmlns:a16="http://schemas.microsoft.com/office/drawing/2014/main" id="{3E6CE5FE-ED8C-0D40-862B-9F5EC40C7E82}"/>
              </a:ext>
            </a:extLst>
          </p:cNvPr>
          <p:cNvSpPr>
            <a:spLocks noGrp="1"/>
          </p:cNvSpPr>
          <p:nvPr>
            <p:ph type="pic" sz="quarter" idx="24" hasCustomPrompt="1"/>
          </p:nvPr>
        </p:nvSpPr>
        <p:spPr>
          <a:xfrm>
            <a:off x="4049966" y="2626296"/>
            <a:ext cx="1188720" cy="1188720"/>
          </a:xfrm>
        </p:spPr>
        <p:txBody>
          <a:bodyPr rtlCol="0">
            <a:noAutofit/>
          </a:bodyPr>
          <a:lstStyle>
            <a:lvl1pPr marL="0" indent="0">
              <a:buNone/>
              <a:defRPr/>
            </a:lvl1pPr>
          </a:lstStyle>
          <a:p>
            <a:pPr rtl="0"/>
            <a:r>
              <a:rPr lang="pt-BR"/>
              <a:t>Icon</a:t>
            </a:r>
          </a:p>
        </p:txBody>
      </p:sp>
      <p:sp>
        <p:nvSpPr>
          <p:cNvPr id="15" name="Picture Placeholder 3">
            <a:extLst>
              <a:ext uri="{FF2B5EF4-FFF2-40B4-BE49-F238E27FC236}">
                <a16:creationId xmlns:a16="http://schemas.microsoft.com/office/drawing/2014/main" id="{91DC684E-A5F4-864A-894C-5CD232FB9BEB}"/>
              </a:ext>
            </a:extLst>
          </p:cNvPr>
          <p:cNvSpPr>
            <a:spLocks noGrp="1"/>
          </p:cNvSpPr>
          <p:nvPr>
            <p:ph type="pic" sz="quarter" idx="25" hasCustomPrompt="1"/>
          </p:nvPr>
        </p:nvSpPr>
        <p:spPr>
          <a:xfrm>
            <a:off x="6911919" y="2626296"/>
            <a:ext cx="1188720" cy="1188720"/>
          </a:xfrm>
        </p:spPr>
        <p:txBody>
          <a:bodyPr rtlCol="0">
            <a:noAutofit/>
          </a:bodyPr>
          <a:lstStyle>
            <a:lvl1pPr marL="0" indent="0">
              <a:buNone/>
              <a:defRPr/>
            </a:lvl1pPr>
          </a:lstStyle>
          <a:p>
            <a:pPr rtl="0"/>
            <a:r>
              <a:rPr lang="pt-BR"/>
              <a:t>Icon</a:t>
            </a:r>
          </a:p>
        </p:txBody>
      </p:sp>
      <p:sp>
        <p:nvSpPr>
          <p:cNvPr id="16" name="Picture Placeholder 3">
            <a:extLst>
              <a:ext uri="{FF2B5EF4-FFF2-40B4-BE49-F238E27FC236}">
                <a16:creationId xmlns:a16="http://schemas.microsoft.com/office/drawing/2014/main" id="{A6B5BB37-EE1B-6B45-A7CF-E416B4D0D678}"/>
              </a:ext>
            </a:extLst>
          </p:cNvPr>
          <p:cNvSpPr>
            <a:spLocks noGrp="1"/>
          </p:cNvSpPr>
          <p:nvPr>
            <p:ph type="pic" sz="quarter" idx="26" hasCustomPrompt="1"/>
          </p:nvPr>
        </p:nvSpPr>
        <p:spPr>
          <a:xfrm>
            <a:off x="9773872" y="2626296"/>
            <a:ext cx="1188720" cy="1188720"/>
          </a:xfrm>
        </p:spPr>
        <p:txBody>
          <a:bodyPr rtlCol="0">
            <a:noAutofit/>
          </a:bodyPr>
          <a:lstStyle>
            <a:lvl1pPr marL="0" indent="0">
              <a:buNone/>
              <a:defRPr/>
            </a:lvl1pPr>
          </a:lstStyle>
          <a:p>
            <a:pPr rtl="0"/>
            <a:r>
              <a:rPr lang="pt-BR"/>
              <a:t>Icon</a:t>
            </a:r>
          </a:p>
        </p:txBody>
      </p:sp>
      <p:sp>
        <p:nvSpPr>
          <p:cNvPr id="31" name="Footer Placeholder 4">
            <a:extLst>
              <a:ext uri="{FF2B5EF4-FFF2-40B4-BE49-F238E27FC236}">
                <a16:creationId xmlns:a16="http://schemas.microsoft.com/office/drawing/2014/main" id="{A9C4F210-2650-3942-9632-6074E8F12704}"/>
              </a:ext>
            </a:extLst>
          </p:cNvPr>
          <p:cNvSpPr>
            <a:spLocks noGrp="1"/>
          </p:cNvSpPr>
          <p:nvPr>
            <p:ph type="ftr" sz="quarter" idx="3"/>
          </p:nvPr>
        </p:nvSpPr>
        <p:spPr>
          <a:xfrm>
            <a:off x="419099"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endParaRPr lang="en-US" dirty="0"/>
          </a:p>
        </p:txBody>
      </p:sp>
      <p:pic>
        <p:nvPicPr>
          <p:cNvPr id="34" name="Picture 33">
            <a:extLst>
              <a:ext uri="{FF2B5EF4-FFF2-40B4-BE49-F238E27FC236}">
                <a16:creationId xmlns:a16="http://schemas.microsoft.com/office/drawing/2014/main" id="{F7CCF82A-4490-0644-8968-C198DF5F3F30}"/>
              </a:ext>
            </a:extLst>
          </p:cNvPr>
          <p:cNvPicPr>
            <a:picLocks noChangeAspect="1"/>
          </p:cNvPicPr>
          <p:nvPr userDrawn="1"/>
        </p:nvPicPr>
        <p:blipFill>
          <a:blip r:embed="rId3"/>
          <a:stretch>
            <a:fillRect/>
          </a:stretch>
        </p:blipFill>
        <p:spPr>
          <a:xfrm>
            <a:off x="9909200" y="365126"/>
            <a:ext cx="1772652" cy="449072"/>
          </a:xfrm>
          <a:prstGeom prst="rect">
            <a:avLst/>
          </a:prstGeom>
        </p:spPr>
      </p:pic>
      <p:pic>
        <p:nvPicPr>
          <p:cNvPr id="13" name="Picture 12">
            <a:extLst>
              <a:ext uri="{FF2B5EF4-FFF2-40B4-BE49-F238E27FC236}">
                <a16:creationId xmlns:a16="http://schemas.microsoft.com/office/drawing/2014/main" id="{76EEF212-16FA-C546-A6BD-253C80A1A8FF}"/>
              </a:ext>
            </a:extLst>
          </p:cNvPr>
          <p:cNvPicPr>
            <a:picLocks noChangeAspect="1"/>
          </p:cNvPicPr>
          <p:nvPr userDrawn="1"/>
        </p:nvPicPr>
        <p:blipFill rotWithShape="1">
          <a:blip r:embed="rId4"/>
          <a:srcRect l="75552" t="60520" r="3438" b="3809"/>
          <a:stretch/>
        </p:blipFill>
        <p:spPr>
          <a:xfrm rot="10800000">
            <a:off x="-1" y="-2"/>
            <a:ext cx="2268187" cy="2166103"/>
          </a:xfrm>
          <a:prstGeom prst="rect">
            <a:avLst/>
          </a:prstGeom>
        </p:spPr>
      </p:pic>
      <p:sp>
        <p:nvSpPr>
          <p:cNvPr id="17" name="Slide Number Placeholder 5">
            <a:extLst>
              <a:ext uri="{FF2B5EF4-FFF2-40B4-BE49-F238E27FC236}">
                <a16:creationId xmlns:a16="http://schemas.microsoft.com/office/drawing/2014/main" id="{0BDEF14E-4027-D643-9DE2-F177FE226270}"/>
              </a:ext>
            </a:extLst>
          </p:cNvPr>
          <p:cNvSpPr>
            <a:spLocks noGrp="1"/>
          </p:cNvSpPr>
          <p:nvPr>
            <p:ph type="sldNum" sz="quarter" idx="12"/>
          </p:nvPr>
        </p:nvSpPr>
        <p:spPr>
          <a:xfrm>
            <a:off x="9029700" y="6356350"/>
            <a:ext cx="2743200" cy="365125"/>
          </a:xfrm>
        </p:spPr>
        <p:txBody>
          <a:bodyPr rtlCol="0"/>
          <a:lstStyle/>
          <a:p>
            <a:pPr rtl="0"/>
            <a:fld id="{B6A95138-A96E-2F42-A959-2EFD44FE4AB7}" type="slidenum">
              <a:rPr lang="en-US" smtClean="0"/>
              <a:pPr/>
              <a:t>‹#›</a:t>
            </a:fld>
            <a:endParaRPr lang="en-US" dirty="0"/>
          </a:p>
        </p:txBody>
      </p:sp>
    </p:spTree>
    <p:custDataLst>
      <p:tags r:id="rId1"/>
    </p:custDataLst>
    <p:extLst>
      <p:ext uri="{BB962C8B-B14F-4D97-AF65-F5344CB8AC3E}">
        <p14:creationId xmlns:p14="http://schemas.microsoft.com/office/powerpoint/2010/main" val="152916689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able 1">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194B4B0-788D-CC4A-BD6F-E27A18377A01}"/>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a:prstGeom prst="rect">
            <a:avLst/>
          </a:prstGeom>
        </p:spPr>
        <p:txBody>
          <a:bodyPr rtlCol="0">
            <a:noAutofit/>
          </a:bodyPr>
          <a:lstStyle>
            <a:lvl1pPr>
              <a:defRPr sz="4000">
                <a:solidFill>
                  <a:schemeClr val="bg1"/>
                </a:solidFill>
              </a:defRPr>
            </a:lvl1pPr>
          </a:lstStyle>
          <a:p>
            <a:pPr rtl="0"/>
            <a:r>
              <a:rPr lang="pt-BR"/>
              <a:t>Click to edit Master title style</a:t>
            </a:r>
          </a:p>
        </p:txBody>
      </p:sp>
      <p:pic>
        <p:nvPicPr>
          <p:cNvPr id="7" name="Picture 6">
            <a:extLst>
              <a:ext uri="{FF2B5EF4-FFF2-40B4-BE49-F238E27FC236}">
                <a16:creationId xmlns:a16="http://schemas.microsoft.com/office/drawing/2014/main" id="{18DE245B-4FD3-2740-8BED-8269A8D5C217}"/>
              </a:ext>
            </a:extLst>
          </p:cNvPr>
          <p:cNvPicPr>
            <a:picLocks noChangeAspect="1"/>
          </p:cNvPicPr>
          <p:nvPr userDrawn="1"/>
        </p:nvPicPr>
        <p:blipFill>
          <a:blip r:embed="rId4"/>
          <a:stretch>
            <a:fillRect/>
          </a:stretch>
        </p:blipFill>
        <p:spPr>
          <a:xfrm>
            <a:off x="9909198" y="365126"/>
            <a:ext cx="1772656" cy="449073"/>
          </a:xfrm>
          <a:prstGeom prst="rect">
            <a:avLst/>
          </a:prstGeom>
        </p:spPr>
      </p:pic>
      <p:sp>
        <p:nvSpPr>
          <p:cNvPr id="10" name="Footer Placeholder 4">
            <a:extLst>
              <a:ext uri="{FF2B5EF4-FFF2-40B4-BE49-F238E27FC236}">
                <a16:creationId xmlns:a16="http://schemas.microsoft.com/office/drawing/2014/main" id="{DBF8715D-4D79-7041-A43B-D5474972C918}"/>
              </a:ext>
            </a:extLst>
          </p:cNvPr>
          <p:cNvSpPr>
            <a:spLocks noGrp="1"/>
          </p:cNvSpPr>
          <p:nvPr>
            <p:ph type="ftr" sz="quarter" idx="3"/>
          </p:nvPr>
        </p:nvSpPr>
        <p:spPr>
          <a:xfrm>
            <a:off x="419101" y="6356351"/>
            <a:ext cx="3735457" cy="365125"/>
          </a:xfrm>
          <a:prstGeom prst="rect">
            <a:avLst/>
          </a:prstGeom>
        </p:spPr>
        <p:txBody>
          <a:bodyPr vert="horz" lIns="91440" tIns="45720" rIns="91440" bIns="45720" rtlCol="0" anchor="ctr"/>
          <a:lstStyle>
            <a:lvl1pPr algn="l">
              <a:defRPr sz="881"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endParaRPr lang="en-US" dirty="0"/>
          </a:p>
        </p:txBody>
      </p:sp>
      <p:graphicFrame>
        <p:nvGraphicFramePr>
          <p:cNvPr id="12" name="Table 11">
            <a:extLst>
              <a:ext uri="{FF2B5EF4-FFF2-40B4-BE49-F238E27FC236}">
                <a16:creationId xmlns:a16="http://schemas.microsoft.com/office/drawing/2014/main" id="{0370ABAC-E7FF-4E74-94C9-7BD9C8392BD8}"/>
              </a:ext>
            </a:extLst>
          </p:cNvPr>
          <p:cNvGraphicFramePr>
            <a:graphicFrameLocks noGrp="1"/>
          </p:cNvGraphicFramePr>
          <p:nvPr userDrawn="1"/>
        </p:nvGraphicFramePr>
        <p:xfrm>
          <a:off x="420045" y="1782218"/>
          <a:ext cx="11348967" cy="3934918"/>
        </p:xfrm>
        <a:graphic>
          <a:graphicData uri="http://schemas.openxmlformats.org/drawingml/2006/table">
            <a:tbl>
              <a:tblPr firstRow="1" bandRow="1"/>
              <a:tblGrid>
                <a:gridCol w="2418520">
                  <a:extLst>
                    <a:ext uri="{9D8B030D-6E8A-4147-A177-3AD203B41FA5}">
                      <a16:colId xmlns:a16="http://schemas.microsoft.com/office/drawing/2014/main" val="3005986539"/>
                    </a:ext>
                  </a:extLst>
                </a:gridCol>
                <a:gridCol w="8930447">
                  <a:extLst>
                    <a:ext uri="{9D8B030D-6E8A-4147-A177-3AD203B41FA5}">
                      <a16:colId xmlns:a16="http://schemas.microsoft.com/office/drawing/2014/main" val="62459987"/>
                    </a:ext>
                  </a:extLst>
                </a:gridCol>
              </a:tblGrid>
              <a:tr h="723802">
                <a:tc>
                  <a:txBody>
                    <a:bodyPr/>
                    <a:lstStyle>
                      <a:lvl1pPr marL="0" algn="l" defTabSz="914400" rtl="0" eaLnBrk="1" latinLnBrk="0" hangingPunct="1">
                        <a:defRPr sz="1800" b="1" kern="1200">
                          <a:solidFill>
                            <a:schemeClr val="lt1"/>
                          </a:solidFill>
                          <a:latin typeface="Amazon Ember"/>
                        </a:defRPr>
                      </a:lvl1pPr>
                      <a:lvl2pPr marL="457200" algn="l" defTabSz="914400" rtl="0" eaLnBrk="1" latinLnBrk="0" hangingPunct="1">
                        <a:defRPr sz="1800" b="1" kern="1200">
                          <a:solidFill>
                            <a:schemeClr val="lt1"/>
                          </a:solidFill>
                          <a:latin typeface="Amazon Ember"/>
                        </a:defRPr>
                      </a:lvl2pPr>
                      <a:lvl3pPr marL="914400" algn="l" defTabSz="914400" rtl="0" eaLnBrk="1" latinLnBrk="0" hangingPunct="1">
                        <a:defRPr sz="1800" b="1" kern="1200">
                          <a:solidFill>
                            <a:schemeClr val="lt1"/>
                          </a:solidFill>
                          <a:latin typeface="Amazon Ember"/>
                        </a:defRPr>
                      </a:lvl3pPr>
                      <a:lvl4pPr marL="1371600" algn="l" defTabSz="914400" rtl="0" eaLnBrk="1" latinLnBrk="0" hangingPunct="1">
                        <a:defRPr sz="1800" b="1" kern="1200">
                          <a:solidFill>
                            <a:schemeClr val="lt1"/>
                          </a:solidFill>
                          <a:latin typeface="Amazon Ember"/>
                        </a:defRPr>
                      </a:lvl4pPr>
                      <a:lvl5pPr marL="1828800" algn="l" defTabSz="914400" rtl="0" eaLnBrk="1" latinLnBrk="0" hangingPunct="1">
                        <a:defRPr sz="1800" b="1" kern="1200">
                          <a:solidFill>
                            <a:schemeClr val="lt1"/>
                          </a:solidFill>
                          <a:latin typeface="Amazon Ember"/>
                        </a:defRPr>
                      </a:lvl5pPr>
                      <a:lvl6pPr marL="2286000" algn="l" defTabSz="914400" rtl="0" eaLnBrk="1" latinLnBrk="0" hangingPunct="1">
                        <a:defRPr sz="1800" b="1" kern="1200">
                          <a:solidFill>
                            <a:schemeClr val="lt1"/>
                          </a:solidFill>
                          <a:latin typeface="Amazon Ember"/>
                        </a:defRPr>
                      </a:lvl6pPr>
                      <a:lvl7pPr marL="2743200" algn="l" defTabSz="914400" rtl="0" eaLnBrk="1" latinLnBrk="0" hangingPunct="1">
                        <a:defRPr sz="1800" b="1" kern="1200">
                          <a:solidFill>
                            <a:schemeClr val="lt1"/>
                          </a:solidFill>
                          <a:latin typeface="Amazon Ember"/>
                        </a:defRPr>
                      </a:lvl7pPr>
                      <a:lvl8pPr marL="3200400" algn="l" defTabSz="914400" rtl="0" eaLnBrk="1" latinLnBrk="0" hangingPunct="1">
                        <a:defRPr sz="1800" b="1" kern="1200">
                          <a:solidFill>
                            <a:schemeClr val="lt1"/>
                          </a:solidFill>
                          <a:latin typeface="Amazon Ember"/>
                        </a:defRPr>
                      </a:lvl8pPr>
                      <a:lvl9pPr marL="3657600" algn="l" defTabSz="914400" rtl="0" eaLnBrk="1" latinLnBrk="0" hangingPunct="1">
                        <a:defRPr sz="1800" b="1" kern="1200">
                          <a:solidFill>
                            <a:schemeClr val="lt1"/>
                          </a:solidFill>
                          <a:latin typeface="Amazon Ember"/>
                        </a:defRPr>
                      </a:lvl9pPr>
                    </a:lstStyle>
                    <a:p>
                      <a:pPr rtl="0"/>
                      <a:endParaRPr lang="en-US" sz="2800" b="0" i="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18288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lt1"/>
                          </a:solidFill>
                          <a:latin typeface="Amazon Ember"/>
                        </a:defRPr>
                      </a:lvl1pPr>
                      <a:lvl2pPr marL="457200" algn="l" defTabSz="914400" rtl="0" eaLnBrk="1" latinLnBrk="0" hangingPunct="1">
                        <a:defRPr sz="1800" b="1" kern="1200">
                          <a:solidFill>
                            <a:schemeClr val="lt1"/>
                          </a:solidFill>
                          <a:latin typeface="Amazon Ember"/>
                        </a:defRPr>
                      </a:lvl2pPr>
                      <a:lvl3pPr marL="914400" algn="l" defTabSz="914400" rtl="0" eaLnBrk="1" latinLnBrk="0" hangingPunct="1">
                        <a:defRPr sz="1800" b="1" kern="1200">
                          <a:solidFill>
                            <a:schemeClr val="lt1"/>
                          </a:solidFill>
                          <a:latin typeface="Amazon Ember"/>
                        </a:defRPr>
                      </a:lvl3pPr>
                      <a:lvl4pPr marL="1371600" algn="l" defTabSz="914400" rtl="0" eaLnBrk="1" latinLnBrk="0" hangingPunct="1">
                        <a:defRPr sz="1800" b="1" kern="1200">
                          <a:solidFill>
                            <a:schemeClr val="lt1"/>
                          </a:solidFill>
                          <a:latin typeface="Amazon Ember"/>
                        </a:defRPr>
                      </a:lvl4pPr>
                      <a:lvl5pPr marL="1828800" algn="l" defTabSz="914400" rtl="0" eaLnBrk="1" latinLnBrk="0" hangingPunct="1">
                        <a:defRPr sz="1800" b="1" kern="1200">
                          <a:solidFill>
                            <a:schemeClr val="lt1"/>
                          </a:solidFill>
                          <a:latin typeface="Amazon Ember"/>
                        </a:defRPr>
                      </a:lvl5pPr>
                      <a:lvl6pPr marL="2286000" algn="l" defTabSz="914400" rtl="0" eaLnBrk="1" latinLnBrk="0" hangingPunct="1">
                        <a:defRPr sz="1800" b="1" kern="1200">
                          <a:solidFill>
                            <a:schemeClr val="lt1"/>
                          </a:solidFill>
                          <a:latin typeface="Amazon Ember"/>
                        </a:defRPr>
                      </a:lvl6pPr>
                      <a:lvl7pPr marL="2743200" algn="l" defTabSz="914400" rtl="0" eaLnBrk="1" latinLnBrk="0" hangingPunct="1">
                        <a:defRPr sz="1800" b="1" kern="1200">
                          <a:solidFill>
                            <a:schemeClr val="lt1"/>
                          </a:solidFill>
                          <a:latin typeface="Amazon Ember"/>
                        </a:defRPr>
                      </a:lvl7pPr>
                      <a:lvl8pPr marL="3200400" algn="l" defTabSz="914400" rtl="0" eaLnBrk="1" latinLnBrk="0" hangingPunct="1">
                        <a:defRPr sz="1800" b="1" kern="1200">
                          <a:solidFill>
                            <a:schemeClr val="lt1"/>
                          </a:solidFill>
                          <a:latin typeface="Amazon Ember"/>
                        </a:defRPr>
                      </a:lvl8pPr>
                      <a:lvl9pPr marL="3657600" algn="l" defTabSz="914400" rtl="0" eaLnBrk="1" latinLnBrk="0" hangingPunct="1">
                        <a:defRPr sz="1800" b="1" kern="1200">
                          <a:solidFill>
                            <a:schemeClr val="lt1"/>
                          </a:solidFill>
                          <a:latin typeface="Amazon Ember"/>
                        </a:defRPr>
                      </a:lvl9pPr>
                    </a:lstStyle>
                    <a:p>
                      <a:pPr rtl="0"/>
                      <a:r>
                        <a:rPr lang="pt-BR" sz="2800" b="0" i="0" kern="120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Placeholder</a:t>
                      </a:r>
                    </a:p>
                  </a:txBody>
                  <a:tcPr marL="182880" anchor="ctr">
                    <a:lnL w="12700" cmpd="sng">
                      <a:noFill/>
                    </a:lnL>
                    <a:lnR w="19050"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736250437"/>
                  </a:ext>
                </a:extLst>
              </a:tr>
              <a:tr h="1070372">
                <a:tc>
                  <a:txBody>
                    <a:bodyPr/>
                    <a:lstStyle>
                      <a:lvl1pPr marL="0" algn="l" defTabSz="914400" rtl="0" eaLnBrk="1" latinLnBrk="0" hangingPunct="1">
                        <a:defRPr sz="1800" kern="1200">
                          <a:solidFill>
                            <a:schemeClr val="dk1"/>
                          </a:solidFill>
                          <a:latin typeface="Amazon Ember"/>
                        </a:defRPr>
                      </a:lvl1pPr>
                      <a:lvl2pPr marL="457200" algn="l" defTabSz="914400" rtl="0" eaLnBrk="1" latinLnBrk="0" hangingPunct="1">
                        <a:defRPr sz="1800" kern="1200">
                          <a:solidFill>
                            <a:schemeClr val="dk1"/>
                          </a:solidFill>
                          <a:latin typeface="Amazon Ember"/>
                        </a:defRPr>
                      </a:lvl2pPr>
                      <a:lvl3pPr marL="914400" algn="l" defTabSz="914400" rtl="0" eaLnBrk="1" latinLnBrk="0" hangingPunct="1">
                        <a:defRPr sz="1800" kern="1200">
                          <a:solidFill>
                            <a:schemeClr val="dk1"/>
                          </a:solidFill>
                          <a:latin typeface="Amazon Ember"/>
                        </a:defRPr>
                      </a:lvl3pPr>
                      <a:lvl4pPr marL="1371600" algn="l" defTabSz="914400" rtl="0" eaLnBrk="1" latinLnBrk="0" hangingPunct="1">
                        <a:defRPr sz="1800" kern="1200">
                          <a:solidFill>
                            <a:schemeClr val="dk1"/>
                          </a:solidFill>
                          <a:latin typeface="Amazon Ember"/>
                        </a:defRPr>
                      </a:lvl4pPr>
                      <a:lvl5pPr marL="1828800" algn="l" defTabSz="914400" rtl="0" eaLnBrk="1" latinLnBrk="0" hangingPunct="1">
                        <a:defRPr sz="1800" kern="1200">
                          <a:solidFill>
                            <a:schemeClr val="dk1"/>
                          </a:solidFill>
                          <a:latin typeface="Amazon Ember"/>
                        </a:defRPr>
                      </a:lvl5pPr>
                      <a:lvl6pPr marL="2286000" algn="l" defTabSz="914400" rtl="0" eaLnBrk="1" latinLnBrk="0" hangingPunct="1">
                        <a:defRPr sz="1800" kern="1200">
                          <a:solidFill>
                            <a:schemeClr val="dk1"/>
                          </a:solidFill>
                          <a:latin typeface="Amazon Ember"/>
                        </a:defRPr>
                      </a:lvl6pPr>
                      <a:lvl7pPr marL="2743200" algn="l" defTabSz="914400" rtl="0" eaLnBrk="1" latinLnBrk="0" hangingPunct="1">
                        <a:defRPr sz="1800" kern="1200">
                          <a:solidFill>
                            <a:schemeClr val="dk1"/>
                          </a:solidFill>
                          <a:latin typeface="Amazon Ember"/>
                        </a:defRPr>
                      </a:lvl7pPr>
                      <a:lvl8pPr marL="3200400" algn="l" defTabSz="914400" rtl="0" eaLnBrk="1" latinLnBrk="0" hangingPunct="1">
                        <a:defRPr sz="1800" kern="1200">
                          <a:solidFill>
                            <a:schemeClr val="dk1"/>
                          </a:solidFill>
                          <a:latin typeface="Amazon Ember"/>
                        </a:defRPr>
                      </a:lvl8pPr>
                      <a:lvl9pPr marL="3657600" algn="l" defTabSz="914400" rtl="0" eaLnBrk="1" latinLnBrk="0" hangingPunct="1">
                        <a:defRPr sz="1800" kern="1200">
                          <a:solidFill>
                            <a:schemeClr val="dk1"/>
                          </a:solidFill>
                          <a:latin typeface="Amazon Ember"/>
                        </a:defRPr>
                      </a:lvl9pPr>
                    </a:lstStyle>
                    <a:p>
                      <a:pPr rtl="0"/>
                      <a:r>
                        <a:rPr lang="pt-BR" sz="2800" b="0" i="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Placeholder</a:t>
                      </a:r>
                    </a:p>
                  </a:txBody>
                  <a:tcPr marL="182880" anchor="ctr">
                    <a:lnL w="12700" cmpd="sng">
                      <a:noFill/>
                    </a:lnL>
                    <a:lnR w="12700" cmpd="sng">
                      <a:noFill/>
                    </a:lnR>
                    <a:lnT w="38100" cmpd="sng">
                      <a:noFill/>
                    </a:lnT>
                    <a:lnB w="1905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lvl1pPr marL="0" algn="l" defTabSz="914400" rtl="0" eaLnBrk="1" latinLnBrk="0" hangingPunct="1">
                        <a:defRPr sz="1800" kern="1200">
                          <a:solidFill>
                            <a:schemeClr val="dk1"/>
                          </a:solidFill>
                          <a:latin typeface="Amazon Ember"/>
                        </a:defRPr>
                      </a:lvl1pPr>
                      <a:lvl2pPr marL="457200" algn="l" defTabSz="914400" rtl="0" eaLnBrk="1" latinLnBrk="0" hangingPunct="1">
                        <a:defRPr sz="1800" kern="1200">
                          <a:solidFill>
                            <a:schemeClr val="dk1"/>
                          </a:solidFill>
                          <a:latin typeface="Amazon Ember"/>
                        </a:defRPr>
                      </a:lvl2pPr>
                      <a:lvl3pPr marL="914400" algn="l" defTabSz="914400" rtl="0" eaLnBrk="1" latinLnBrk="0" hangingPunct="1">
                        <a:defRPr sz="1800" kern="1200">
                          <a:solidFill>
                            <a:schemeClr val="dk1"/>
                          </a:solidFill>
                          <a:latin typeface="Amazon Ember"/>
                        </a:defRPr>
                      </a:lvl3pPr>
                      <a:lvl4pPr marL="1371600" algn="l" defTabSz="914400" rtl="0" eaLnBrk="1" latinLnBrk="0" hangingPunct="1">
                        <a:defRPr sz="1800" kern="1200">
                          <a:solidFill>
                            <a:schemeClr val="dk1"/>
                          </a:solidFill>
                          <a:latin typeface="Amazon Ember"/>
                        </a:defRPr>
                      </a:lvl4pPr>
                      <a:lvl5pPr marL="1828800" algn="l" defTabSz="914400" rtl="0" eaLnBrk="1" latinLnBrk="0" hangingPunct="1">
                        <a:defRPr sz="1800" kern="1200">
                          <a:solidFill>
                            <a:schemeClr val="dk1"/>
                          </a:solidFill>
                          <a:latin typeface="Amazon Ember"/>
                        </a:defRPr>
                      </a:lvl5pPr>
                      <a:lvl6pPr marL="2286000" algn="l" defTabSz="914400" rtl="0" eaLnBrk="1" latinLnBrk="0" hangingPunct="1">
                        <a:defRPr sz="1800" kern="1200">
                          <a:solidFill>
                            <a:schemeClr val="dk1"/>
                          </a:solidFill>
                          <a:latin typeface="Amazon Ember"/>
                        </a:defRPr>
                      </a:lvl6pPr>
                      <a:lvl7pPr marL="2743200" algn="l" defTabSz="914400" rtl="0" eaLnBrk="1" latinLnBrk="0" hangingPunct="1">
                        <a:defRPr sz="1800" kern="1200">
                          <a:solidFill>
                            <a:schemeClr val="dk1"/>
                          </a:solidFill>
                          <a:latin typeface="Amazon Ember"/>
                        </a:defRPr>
                      </a:lvl7pPr>
                      <a:lvl8pPr marL="3200400" algn="l" defTabSz="914400" rtl="0" eaLnBrk="1" latinLnBrk="0" hangingPunct="1">
                        <a:defRPr sz="1800" kern="1200">
                          <a:solidFill>
                            <a:schemeClr val="dk1"/>
                          </a:solidFill>
                          <a:latin typeface="Amazon Ember"/>
                        </a:defRPr>
                      </a:lvl8pPr>
                      <a:lvl9pPr marL="3657600" algn="l" defTabSz="914400" rtl="0" eaLnBrk="1" latinLnBrk="0" hangingPunct="1">
                        <a:defRPr sz="1800" kern="1200">
                          <a:solidFill>
                            <a:schemeClr val="dk1"/>
                          </a:solidFill>
                          <a:latin typeface="Amazon Ember"/>
                        </a:defRPr>
                      </a:lvl9pPr>
                    </a:lstStyle>
                    <a:p>
                      <a:pPr rtl="0"/>
                      <a:r>
                        <a:rPr lang="pt-BR" sz="2400" b="0" i="0">
                          <a:latin typeface="Amazon Ember Light" panose="020B0403020204020204" pitchFamily="34" charset="0"/>
                          <a:ea typeface="Amazon Ember Light" panose="020B0403020204020204" pitchFamily="34" charset="0"/>
                          <a:cs typeface="Amazon Ember Light" panose="020B0403020204020204" pitchFamily="34" charset="0"/>
                        </a:rPr>
                        <a:t>Placeholder</a:t>
                      </a:r>
                    </a:p>
                  </a:txBody>
                  <a:tcPr marL="18288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282828">
                        <a:lumMod val="10000"/>
                        <a:lumOff val="90000"/>
                      </a:srgbClr>
                    </a:solidFill>
                  </a:tcPr>
                </a:tc>
                <a:extLst>
                  <a:ext uri="{0D108BD9-81ED-4DB2-BD59-A6C34878D82A}">
                    <a16:rowId xmlns:a16="http://schemas.microsoft.com/office/drawing/2014/main" val="2646983266"/>
                  </a:ext>
                </a:extLst>
              </a:tr>
              <a:tr h="1070372">
                <a:tc>
                  <a:txBody>
                    <a:bodyPr/>
                    <a:lstStyle>
                      <a:lvl1pPr marL="0" algn="l" defTabSz="914400" rtl="0" eaLnBrk="1" latinLnBrk="0" hangingPunct="1">
                        <a:defRPr sz="1800" kern="1200">
                          <a:solidFill>
                            <a:schemeClr val="dk1"/>
                          </a:solidFill>
                          <a:latin typeface="Amazon Ember"/>
                        </a:defRPr>
                      </a:lvl1pPr>
                      <a:lvl2pPr marL="457200" algn="l" defTabSz="914400" rtl="0" eaLnBrk="1" latinLnBrk="0" hangingPunct="1">
                        <a:defRPr sz="1800" kern="1200">
                          <a:solidFill>
                            <a:schemeClr val="dk1"/>
                          </a:solidFill>
                          <a:latin typeface="Amazon Ember"/>
                        </a:defRPr>
                      </a:lvl2pPr>
                      <a:lvl3pPr marL="914400" algn="l" defTabSz="914400" rtl="0" eaLnBrk="1" latinLnBrk="0" hangingPunct="1">
                        <a:defRPr sz="1800" kern="1200">
                          <a:solidFill>
                            <a:schemeClr val="dk1"/>
                          </a:solidFill>
                          <a:latin typeface="Amazon Ember"/>
                        </a:defRPr>
                      </a:lvl3pPr>
                      <a:lvl4pPr marL="1371600" algn="l" defTabSz="914400" rtl="0" eaLnBrk="1" latinLnBrk="0" hangingPunct="1">
                        <a:defRPr sz="1800" kern="1200">
                          <a:solidFill>
                            <a:schemeClr val="dk1"/>
                          </a:solidFill>
                          <a:latin typeface="Amazon Ember"/>
                        </a:defRPr>
                      </a:lvl4pPr>
                      <a:lvl5pPr marL="1828800" algn="l" defTabSz="914400" rtl="0" eaLnBrk="1" latinLnBrk="0" hangingPunct="1">
                        <a:defRPr sz="1800" kern="1200">
                          <a:solidFill>
                            <a:schemeClr val="dk1"/>
                          </a:solidFill>
                          <a:latin typeface="Amazon Ember"/>
                        </a:defRPr>
                      </a:lvl5pPr>
                      <a:lvl6pPr marL="2286000" algn="l" defTabSz="914400" rtl="0" eaLnBrk="1" latinLnBrk="0" hangingPunct="1">
                        <a:defRPr sz="1800" kern="1200">
                          <a:solidFill>
                            <a:schemeClr val="dk1"/>
                          </a:solidFill>
                          <a:latin typeface="Amazon Ember"/>
                        </a:defRPr>
                      </a:lvl6pPr>
                      <a:lvl7pPr marL="2743200" algn="l" defTabSz="914400" rtl="0" eaLnBrk="1" latinLnBrk="0" hangingPunct="1">
                        <a:defRPr sz="1800" kern="1200">
                          <a:solidFill>
                            <a:schemeClr val="dk1"/>
                          </a:solidFill>
                          <a:latin typeface="Amazon Ember"/>
                        </a:defRPr>
                      </a:lvl7pPr>
                      <a:lvl8pPr marL="3200400" algn="l" defTabSz="914400" rtl="0" eaLnBrk="1" latinLnBrk="0" hangingPunct="1">
                        <a:defRPr sz="1800" kern="1200">
                          <a:solidFill>
                            <a:schemeClr val="dk1"/>
                          </a:solidFill>
                          <a:latin typeface="Amazon Ember"/>
                        </a:defRPr>
                      </a:lvl8pPr>
                      <a:lvl9pPr marL="3657600" algn="l" defTabSz="914400" rtl="0" eaLnBrk="1" latinLnBrk="0" hangingPunct="1">
                        <a:defRPr sz="1800" kern="1200">
                          <a:solidFill>
                            <a:schemeClr val="dk1"/>
                          </a:solidFill>
                          <a:latin typeface="Amazon Ember"/>
                        </a:defRPr>
                      </a:lvl9pPr>
                    </a:lstStyle>
                    <a:p>
                      <a:pPr rtl="0"/>
                      <a:r>
                        <a:rPr lang="pt-BR" sz="2800" b="0" i="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Placeholder</a:t>
                      </a:r>
                    </a:p>
                  </a:txBody>
                  <a:tcPr marL="182880" anchor="ctr">
                    <a:lnL w="12700" cmpd="sng">
                      <a:noFill/>
                    </a:lnL>
                    <a:lnR w="12700" cmpd="sng">
                      <a:noFill/>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lvl1pPr marL="0" algn="l" defTabSz="914400" rtl="0" eaLnBrk="1" latinLnBrk="0" hangingPunct="1">
                        <a:defRPr sz="1800" kern="1200">
                          <a:solidFill>
                            <a:schemeClr val="dk1"/>
                          </a:solidFill>
                          <a:latin typeface="Amazon Ember"/>
                        </a:defRPr>
                      </a:lvl1pPr>
                      <a:lvl2pPr marL="457200" algn="l" defTabSz="914400" rtl="0" eaLnBrk="1" latinLnBrk="0" hangingPunct="1">
                        <a:defRPr sz="1800" kern="1200">
                          <a:solidFill>
                            <a:schemeClr val="dk1"/>
                          </a:solidFill>
                          <a:latin typeface="Amazon Ember"/>
                        </a:defRPr>
                      </a:lvl2pPr>
                      <a:lvl3pPr marL="914400" algn="l" defTabSz="914400" rtl="0" eaLnBrk="1" latinLnBrk="0" hangingPunct="1">
                        <a:defRPr sz="1800" kern="1200">
                          <a:solidFill>
                            <a:schemeClr val="dk1"/>
                          </a:solidFill>
                          <a:latin typeface="Amazon Ember"/>
                        </a:defRPr>
                      </a:lvl3pPr>
                      <a:lvl4pPr marL="1371600" algn="l" defTabSz="914400" rtl="0" eaLnBrk="1" latinLnBrk="0" hangingPunct="1">
                        <a:defRPr sz="1800" kern="1200">
                          <a:solidFill>
                            <a:schemeClr val="dk1"/>
                          </a:solidFill>
                          <a:latin typeface="Amazon Ember"/>
                        </a:defRPr>
                      </a:lvl4pPr>
                      <a:lvl5pPr marL="1828800" algn="l" defTabSz="914400" rtl="0" eaLnBrk="1" latinLnBrk="0" hangingPunct="1">
                        <a:defRPr sz="1800" kern="1200">
                          <a:solidFill>
                            <a:schemeClr val="dk1"/>
                          </a:solidFill>
                          <a:latin typeface="Amazon Ember"/>
                        </a:defRPr>
                      </a:lvl5pPr>
                      <a:lvl6pPr marL="2286000" algn="l" defTabSz="914400" rtl="0" eaLnBrk="1" latinLnBrk="0" hangingPunct="1">
                        <a:defRPr sz="1800" kern="1200">
                          <a:solidFill>
                            <a:schemeClr val="dk1"/>
                          </a:solidFill>
                          <a:latin typeface="Amazon Ember"/>
                        </a:defRPr>
                      </a:lvl6pPr>
                      <a:lvl7pPr marL="2743200" algn="l" defTabSz="914400" rtl="0" eaLnBrk="1" latinLnBrk="0" hangingPunct="1">
                        <a:defRPr sz="1800" kern="1200">
                          <a:solidFill>
                            <a:schemeClr val="dk1"/>
                          </a:solidFill>
                          <a:latin typeface="Amazon Ember"/>
                        </a:defRPr>
                      </a:lvl7pPr>
                      <a:lvl8pPr marL="3200400" algn="l" defTabSz="914400" rtl="0" eaLnBrk="1" latinLnBrk="0" hangingPunct="1">
                        <a:defRPr sz="1800" kern="1200">
                          <a:solidFill>
                            <a:schemeClr val="dk1"/>
                          </a:solidFill>
                          <a:latin typeface="Amazon Ember"/>
                        </a:defRPr>
                      </a:lvl8pPr>
                      <a:lvl9pPr marL="3657600" algn="l" defTabSz="914400" rtl="0" eaLnBrk="1" latinLnBrk="0" hangingPunct="1">
                        <a:defRPr sz="1800" kern="1200">
                          <a:solidFill>
                            <a:schemeClr val="dk1"/>
                          </a:solidFill>
                          <a:latin typeface="Amazon Ember"/>
                        </a:defRPr>
                      </a:lvl9pPr>
                    </a:lstStyle>
                    <a:p>
                      <a:pPr rtl="0"/>
                      <a:r>
                        <a:rPr lang="pt-BR" sz="2400" b="0" i="0">
                          <a:latin typeface="Amazon Ember Light" panose="020B0403020204020204" pitchFamily="34" charset="0"/>
                          <a:ea typeface="Amazon Ember Light" panose="020B0403020204020204" pitchFamily="34" charset="0"/>
                          <a:cs typeface="Amazon Ember Light" panose="020B0403020204020204" pitchFamily="34" charset="0"/>
                        </a:rPr>
                        <a:t>Placeholder</a:t>
                      </a:r>
                    </a:p>
                  </a:txBody>
                  <a:tcPr marL="18288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442901877"/>
                  </a:ext>
                </a:extLst>
              </a:tr>
              <a:tr h="1070372">
                <a:tc>
                  <a:txBody>
                    <a:bodyPr/>
                    <a:lstStyle>
                      <a:lvl1pPr marL="0" algn="l" defTabSz="914400" rtl="0" eaLnBrk="1" latinLnBrk="0" hangingPunct="1">
                        <a:defRPr sz="1800" kern="1200">
                          <a:solidFill>
                            <a:schemeClr val="dk1"/>
                          </a:solidFill>
                          <a:latin typeface="Amazon Ember"/>
                        </a:defRPr>
                      </a:lvl1pPr>
                      <a:lvl2pPr marL="457200" algn="l" defTabSz="914400" rtl="0" eaLnBrk="1" latinLnBrk="0" hangingPunct="1">
                        <a:defRPr sz="1800" kern="1200">
                          <a:solidFill>
                            <a:schemeClr val="dk1"/>
                          </a:solidFill>
                          <a:latin typeface="Amazon Ember"/>
                        </a:defRPr>
                      </a:lvl2pPr>
                      <a:lvl3pPr marL="914400" algn="l" defTabSz="914400" rtl="0" eaLnBrk="1" latinLnBrk="0" hangingPunct="1">
                        <a:defRPr sz="1800" kern="1200">
                          <a:solidFill>
                            <a:schemeClr val="dk1"/>
                          </a:solidFill>
                          <a:latin typeface="Amazon Ember"/>
                        </a:defRPr>
                      </a:lvl3pPr>
                      <a:lvl4pPr marL="1371600" algn="l" defTabSz="914400" rtl="0" eaLnBrk="1" latinLnBrk="0" hangingPunct="1">
                        <a:defRPr sz="1800" kern="1200">
                          <a:solidFill>
                            <a:schemeClr val="dk1"/>
                          </a:solidFill>
                          <a:latin typeface="Amazon Ember"/>
                        </a:defRPr>
                      </a:lvl4pPr>
                      <a:lvl5pPr marL="1828800" algn="l" defTabSz="914400" rtl="0" eaLnBrk="1" latinLnBrk="0" hangingPunct="1">
                        <a:defRPr sz="1800" kern="1200">
                          <a:solidFill>
                            <a:schemeClr val="dk1"/>
                          </a:solidFill>
                          <a:latin typeface="Amazon Ember"/>
                        </a:defRPr>
                      </a:lvl5pPr>
                      <a:lvl6pPr marL="2286000" algn="l" defTabSz="914400" rtl="0" eaLnBrk="1" latinLnBrk="0" hangingPunct="1">
                        <a:defRPr sz="1800" kern="1200">
                          <a:solidFill>
                            <a:schemeClr val="dk1"/>
                          </a:solidFill>
                          <a:latin typeface="Amazon Ember"/>
                        </a:defRPr>
                      </a:lvl6pPr>
                      <a:lvl7pPr marL="2743200" algn="l" defTabSz="914400" rtl="0" eaLnBrk="1" latinLnBrk="0" hangingPunct="1">
                        <a:defRPr sz="1800" kern="1200">
                          <a:solidFill>
                            <a:schemeClr val="dk1"/>
                          </a:solidFill>
                          <a:latin typeface="Amazon Ember"/>
                        </a:defRPr>
                      </a:lvl7pPr>
                      <a:lvl8pPr marL="3200400" algn="l" defTabSz="914400" rtl="0" eaLnBrk="1" latinLnBrk="0" hangingPunct="1">
                        <a:defRPr sz="1800" kern="1200">
                          <a:solidFill>
                            <a:schemeClr val="dk1"/>
                          </a:solidFill>
                          <a:latin typeface="Amazon Ember"/>
                        </a:defRPr>
                      </a:lvl8pPr>
                      <a:lvl9pPr marL="3657600" algn="l" defTabSz="914400" rtl="0" eaLnBrk="1" latinLnBrk="0" hangingPunct="1">
                        <a:defRPr sz="1800" kern="1200">
                          <a:solidFill>
                            <a:schemeClr val="dk1"/>
                          </a:solidFill>
                          <a:latin typeface="Amazon Ember"/>
                        </a:defRPr>
                      </a:lvl9pPr>
                    </a:lstStyle>
                    <a:p>
                      <a:pPr rtl="0"/>
                      <a:r>
                        <a:rPr lang="pt-BR" sz="2800" b="0" i="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Placeholder</a:t>
                      </a:r>
                    </a:p>
                  </a:txBody>
                  <a:tcPr marL="182880" anchor="ctr">
                    <a:lnL w="12700" cmpd="sng">
                      <a:noFill/>
                    </a:lnL>
                    <a:lnR w="12700" cmpd="sng">
                      <a:noFill/>
                    </a:lnR>
                    <a:lnT w="19050" cap="flat" cmpd="sng" algn="ctr">
                      <a:solidFill>
                        <a:srgbClr val="FFFFFF"/>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1"/>
                    </a:solidFill>
                  </a:tcPr>
                </a:tc>
                <a:tc>
                  <a:txBody>
                    <a:bodyPr/>
                    <a:lstStyle>
                      <a:lvl1pPr marL="0" algn="l" defTabSz="914400" rtl="0" eaLnBrk="1" latinLnBrk="0" hangingPunct="1">
                        <a:defRPr sz="1800" kern="1200">
                          <a:solidFill>
                            <a:schemeClr val="dk1"/>
                          </a:solidFill>
                          <a:latin typeface="Amazon Ember"/>
                        </a:defRPr>
                      </a:lvl1pPr>
                      <a:lvl2pPr marL="457200" algn="l" defTabSz="914400" rtl="0" eaLnBrk="1" latinLnBrk="0" hangingPunct="1">
                        <a:defRPr sz="1800" kern="1200">
                          <a:solidFill>
                            <a:schemeClr val="dk1"/>
                          </a:solidFill>
                          <a:latin typeface="Amazon Ember"/>
                        </a:defRPr>
                      </a:lvl2pPr>
                      <a:lvl3pPr marL="914400" algn="l" defTabSz="914400" rtl="0" eaLnBrk="1" latinLnBrk="0" hangingPunct="1">
                        <a:defRPr sz="1800" kern="1200">
                          <a:solidFill>
                            <a:schemeClr val="dk1"/>
                          </a:solidFill>
                          <a:latin typeface="Amazon Ember"/>
                        </a:defRPr>
                      </a:lvl3pPr>
                      <a:lvl4pPr marL="1371600" algn="l" defTabSz="914400" rtl="0" eaLnBrk="1" latinLnBrk="0" hangingPunct="1">
                        <a:defRPr sz="1800" kern="1200">
                          <a:solidFill>
                            <a:schemeClr val="dk1"/>
                          </a:solidFill>
                          <a:latin typeface="Amazon Ember"/>
                        </a:defRPr>
                      </a:lvl4pPr>
                      <a:lvl5pPr marL="1828800" algn="l" defTabSz="914400" rtl="0" eaLnBrk="1" latinLnBrk="0" hangingPunct="1">
                        <a:defRPr sz="1800" kern="1200">
                          <a:solidFill>
                            <a:schemeClr val="dk1"/>
                          </a:solidFill>
                          <a:latin typeface="Amazon Ember"/>
                        </a:defRPr>
                      </a:lvl5pPr>
                      <a:lvl6pPr marL="2286000" algn="l" defTabSz="914400" rtl="0" eaLnBrk="1" latinLnBrk="0" hangingPunct="1">
                        <a:defRPr sz="1800" kern="1200">
                          <a:solidFill>
                            <a:schemeClr val="dk1"/>
                          </a:solidFill>
                          <a:latin typeface="Amazon Ember"/>
                        </a:defRPr>
                      </a:lvl6pPr>
                      <a:lvl7pPr marL="2743200" algn="l" defTabSz="914400" rtl="0" eaLnBrk="1" latinLnBrk="0" hangingPunct="1">
                        <a:defRPr sz="1800" kern="1200">
                          <a:solidFill>
                            <a:schemeClr val="dk1"/>
                          </a:solidFill>
                          <a:latin typeface="Amazon Ember"/>
                        </a:defRPr>
                      </a:lvl7pPr>
                      <a:lvl8pPr marL="3200400" algn="l" defTabSz="914400" rtl="0" eaLnBrk="1" latinLnBrk="0" hangingPunct="1">
                        <a:defRPr sz="1800" kern="1200">
                          <a:solidFill>
                            <a:schemeClr val="dk1"/>
                          </a:solidFill>
                          <a:latin typeface="Amazon Ember"/>
                        </a:defRPr>
                      </a:lvl8pPr>
                      <a:lvl9pPr marL="3657600" algn="l" defTabSz="914400" rtl="0" eaLnBrk="1" latinLnBrk="0" hangingPunct="1">
                        <a:defRPr sz="1800" kern="1200">
                          <a:solidFill>
                            <a:schemeClr val="dk1"/>
                          </a:solidFill>
                          <a:latin typeface="Amazon Ember"/>
                        </a:defRPr>
                      </a:lvl9pPr>
                    </a:lstStyle>
                    <a:p>
                      <a:pPr rtl="0"/>
                      <a:r>
                        <a:rPr lang="pt-BR" sz="2400" b="0" i="0">
                          <a:latin typeface="Amazon Ember Light" panose="020B0403020204020204" pitchFamily="34" charset="0"/>
                          <a:ea typeface="Amazon Ember Light" panose="020B0403020204020204" pitchFamily="34" charset="0"/>
                          <a:cs typeface="Amazon Ember Light" panose="020B0403020204020204" pitchFamily="34" charset="0"/>
                        </a:rPr>
                        <a:t>Placeholder</a:t>
                      </a:r>
                    </a:p>
                  </a:txBody>
                  <a:tcPr marL="18288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282828">
                        <a:lumMod val="10000"/>
                        <a:lumOff val="90000"/>
                      </a:srgbClr>
                    </a:solidFill>
                  </a:tcPr>
                </a:tc>
                <a:extLst>
                  <a:ext uri="{0D108BD9-81ED-4DB2-BD59-A6C34878D82A}">
                    <a16:rowId xmlns:a16="http://schemas.microsoft.com/office/drawing/2014/main" val="2209532838"/>
                  </a:ext>
                </a:extLst>
              </a:tr>
            </a:tbl>
          </a:graphicData>
        </a:graphic>
      </p:graphicFrame>
      <p:sp>
        <p:nvSpPr>
          <p:cNvPr id="11" name="Slide Number Placeholder 5">
            <a:extLst>
              <a:ext uri="{FF2B5EF4-FFF2-40B4-BE49-F238E27FC236}">
                <a16:creationId xmlns:a16="http://schemas.microsoft.com/office/drawing/2014/main" id="{4AC7BB94-D444-F441-A88C-76F7DDCDC5EB}"/>
              </a:ext>
            </a:extLst>
          </p:cNvPr>
          <p:cNvSpPr>
            <a:spLocks noGrp="1"/>
          </p:cNvSpPr>
          <p:nvPr>
            <p:ph type="sldNum" sz="quarter" idx="12"/>
          </p:nvPr>
        </p:nvSpPr>
        <p:spPr>
          <a:xfrm>
            <a:off x="9029700" y="6356351"/>
            <a:ext cx="2743200" cy="365125"/>
          </a:xfrm>
          <a:prstGeom prst="rect">
            <a:avLst/>
          </a:prstGeom>
        </p:spPr>
        <p:txBody>
          <a:bodyPr rtlCol="0"/>
          <a:lstStyle/>
          <a:p>
            <a:pPr rtl="0"/>
            <a:fld id="{B6A95138-A96E-2F42-A959-2EFD44FE4AB7}" type="slidenum">
              <a:rPr lang="en-US" smtClean="0"/>
              <a:pPr/>
              <a:t>‹#›</a:t>
            </a:fld>
            <a:endParaRPr lang="en-US" dirty="0"/>
          </a:p>
        </p:txBody>
      </p:sp>
    </p:spTree>
    <p:custDataLst>
      <p:tags r:id="rId1"/>
    </p:custDataLst>
    <p:extLst>
      <p:ext uri="{BB962C8B-B14F-4D97-AF65-F5344CB8AC3E}">
        <p14:creationId xmlns:p14="http://schemas.microsoft.com/office/powerpoint/2010/main" val="329241873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able 2">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194B4B0-788D-CC4A-BD6F-E27A18377A01}"/>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a:prstGeom prst="rect">
            <a:avLst/>
          </a:prstGeom>
        </p:spPr>
        <p:txBody>
          <a:bodyPr rtlCol="0">
            <a:noAutofit/>
          </a:bodyPr>
          <a:lstStyle>
            <a:lvl1pPr>
              <a:defRPr sz="4000">
                <a:solidFill>
                  <a:schemeClr val="bg1"/>
                </a:solidFill>
              </a:defRPr>
            </a:lvl1pPr>
          </a:lstStyle>
          <a:p>
            <a:pPr rtl="0"/>
            <a:r>
              <a:rPr lang="pt-BR"/>
              <a:t>Click to edit Master title style</a:t>
            </a:r>
          </a:p>
        </p:txBody>
      </p:sp>
      <p:sp>
        <p:nvSpPr>
          <p:cNvPr id="10" name="Footer Placeholder 4">
            <a:extLst>
              <a:ext uri="{FF2B5EF4-FFF2-40B4-BE49-F238E27FC236}">
                <a16:creationId xmlns:a16="http://schemas.microsoft.com/office/drawing/2014/main" id="{DBF8715D-4D79-7041-A43B-D5474972C918}"/>
              </a:ext>
            </a:extLst>
          </p:cNvPr>
          <p:cNvSpPr>
            <a:spLocks noGrp="1"/>
          </p:cNvSpPr>
          <p:nvPr>
            <p:ph type="ftr" sz="quarter" idx="3"/>
          </p:nvPr>
        </p:nvSpPr>
        <p:spPr>
          <a:xfrm>
            <a:off x="419101" y="6356351"/>
            <a:ext cx="3735457" cy="365125"/>
          </a:xfrm>
          <a:prstGeom prst="rect">
            <a:avLst/>
          </a:prstGeom>
        </p:spPr>
        <p:txBody>
          <a:bodyPr vert="horz" lIns="91440" tIns="45720" rIns="91440" bIns="45720" rtlCol="0" anchor="ctr"/>
          <a:lstStyle>
            <a:lvl1pPr algn="l">
              <a:defRPr sz="881"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endParaRPr lang="en-US" dirty="0"/>
          </a:p>
        </p:txBody>
      </p:sp>
      <p:graphicFrame>
        <p:nvGraphicFramePr>
          <p:cNvPr id="12" name="Table 11">
            <a:extLst>
              <a:ext uri="{FF2B5EF4-FFF2-40B4-BE49-F238E27FC236}">
                <a16:creationId xmlns:a16="http://schemas.microsoft.com/office/drawing/2014/main" id="{0370ABAC-E7FF-4E74-94C9-7BD9C8392BD8}"/>
              </a:ext>
            </a:extLst>
          </p:cNvPr>
          <p:cNvGraphicFramePr>
            <a:graphicFrameLocks noGrp="1"/>
          </p:cNvGraphicFramePr>
          <p:nvPr userDrawn="1"/>
        </p:nvGraphicFramePr>
        <p:xfrm>
          <a:off x="420045" y="1782218"/>
          <a:ext cx="11353800" cy="3934918"/>
        </p:xfrm>
        <a:graphic>
          <a:graphicData uri="http://schemas.openxmlformats.org/drawingml/2006/table">
            <a:tbl>
              <a:tblPr firstRow="1" bandRow="1"/>
              <a:tblGrid>
                <a:gridCol w="2418520">
                  <a:extLst>
                    <a:ext uri="{9D8B030D-6E8A-4147-A177-3AD203B41FA5}">
                      <a16:colId xmlns:a16="http://schemas.microsoft.com/office/drawing/2014/main" val="3005986539"/>
                    </a:ext>
                  </a:extLst>
                </a:gridCol>
                <a:gridCol w="4467640">
                  <a:extLst>
                    <a:ext uri="{9D8B030D-6E8A-4147-A177-3AD203B41FA5}">
                      <a16:colId xmlns:a16="http://schemas.microsoft.com/office/drawing/2014/main" val="62459987"/>
                    </a:ext>
                  </a:extLst>
                </a:gridCol>
                <a:gridCol w="4467640">
                  <a:extLst>
                    <a:ext uri="{9D8B030D-6E8A-4147-A177-3AD203B41FA5}">
                      <a16:colId xmlns:a16="http://schemas.microsoft.com/office/drawing/2014/main" val="4041369776"/>
                    </a:ext>
                  </a:extLst>
                </a:gridCol>
              </a:tblGrid>
              <a:tr h="723802">
                <a:tc>
                  <a:txBody>
                    <a:bodyPr/>
                    <a:lstStyle>
                      <a:lvl1pPr marL="0" algn="l" defTabSz="914400" rtl="0" eaLnBrk="1" latinLnBrk="0" hangingPunct="1">
                        <a:defRPr sz="1800" b="1" kern="1200">
                          <a:solidFill>
                            <a:schemeClr val="lt1"/>
                          </a:solidFill>
                          <a:latin typeface="Amazon Ember"/>
                        </a:defRPr>
                      </a:lvl1pPr>
                      <a:lvl2pPr marL="457200" algn="l" defTabSz="914400" rtl="0" eaLnBrk="1" latinLnBrk="0" hangingPunct="1">
                        <a:defRPr sz="1800" b="1" kern="1200">
                          <a:solidFill>
                            <a:schemeClr val="lt1"/>
                          </a:solidFill>
                          <a:latin typeface="Amazon Ember"/>
                        </a:defRPr>
                      </a:lvl2pPr>
                      <a:lvl3pPr marL="914400" algn="l" defTabSz="914400" rtl="0" eaLnBrk="1" latinLnBrk="0" hangingPunct="1">
                        <a:defRPr sz="1800" b="1" kern="1200">
                          <a:solidFill>
                            <a:schemeClr val="lt1"/>
                          </a:solidFill>
                          <a:latin typeface="Amazon Ember"/>
                        </a:defRPr>
                      </a:lvl3pPr>
                      <a:lvl4pPr marL="1371600" algn="l" defTabSz="914400" rtl="0" eaLnBrk="1" latinLnBrk="0" hangingPunct="1">
                        <a:defRPr sz="1800" b="1" kern="1200">
                          <a:solidFill>
                            <a:schemeClr val="lt1"/>
                          </a:solidFill>
                          <a:latin typeface="Amazon Ember"/>
                        </a:defRPr>
                      </a:lvl4pPr>
                      <a:lvl5pPr marL="1828800" algn="l" defTabSz="914400" rtl="0" eaLnBrk="1" latinLnBrk="0" hangingPunct="1">
                        <a:defRPr sz="1800" b="1" kern="1200">
                          <a:solidFill>
                            <a:schemeClr val="lt1"/>
                          </a:solidFill>
                          <a:latin typeface="Amazon Ember"/>
                        </a:defRPr>
                      </a:lvl5pPr>
                      <a:lvl6pPr marL="2286000" algn="l" defTabSz="914400" rtl="0" eaLnBrk="1" latinLnBrk="0" hangingPunct="1">
                        <a:defRPr sz="1800" b="1" kern="1200">
                          <a:solidFill>
                            <a:schemeClr val="lt1"/>
                          </a:solidFill>
                          <a:latin typeface="Amazon Ember"/>
                        </a:defRPr>
                      </a:lvl6pPr>
                      <a:lvl7pPr marL="2743200" algn="l" defTabSz="914400" rtl="0" eaLnBrk="1" latinLnBrk="0" hangingPunct="1">
                        <a:defRPr sz="1800" b="1" kern="1200">
                          <a:solidFill>
                            <a:schemeClr val="lt1"/>
                          </a:solidFill>
                          <a:latin typeface="Amazon Ember"/>
                        </a:defRPr>
                      </a:lvl7pPr>
                      <a:lvl8pPr marL="3200400" algn="l" defTabSz="914400" rtl="0" eaLnBrk="1" latinLnBrk="0" hangingPunct="1">
                        <a:defRPr sz="1800" b="1" kern="1200">
                          <a:solidFill>
                            <a:schemeClr val="lt1"/>
                          </a:solidFill>
                          <a:latin typeface="Amazon Ember"/>
                        </a:defRPr>
                      </a:lvl8pPr>
                      <a:lvl9pPr marL="3657600" algn="l" defTabSz="914400" rtl="0" eaLnBrk="1" latinLnBrk="0" hangingPunct="1">
                        <a:defRPr sz="1800" b="1" kern="1200">
                          <a:solidFill>
                            <a:schemeClr val="lt1"/>
                          </a:solidFill>
                          <a:latin typeface="Amazon Ember"/>
                        </a:defRPr>
                      </a:lvl9pPr>
                    </a:lstStyle>
                    <a:p>
                      <a:pPr rtl="0"/>
                      <a:endParaRPr lang="en-US" sz="2800" b="0" i="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18288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lt1"/>
                          </a:solidFill>
                          <a:latin typeface="Amazon Ember"/>
                        </a:defRPr>
                      </a:lvl1pPr>
                      <a:lvl2pPr marL="457200" algn="l" defTabSz="914400" rtl="0" eaLnBrk="1" latinLnBrk="0" hangingPunct="1">
                        <a:defRPr sz="1800" b="1" kern="1200">
                          <a:solidFill>
                            <a:schemeClr val="lt1"/>
                          </a:solidFill>
                          <a:latin typeface="Amazon Ember"/>
                        </a:defRPr>
                      </a:lvl2pPr>
                      <a:lvl3pPr marL="914400" algn="l" defTabSz="914400" rtl="0" eaLnBrk="1" latinLnBrk="0" hangingPunct="1">
                        <a:defRPr sz="1800" b="1" kern="1200">
                          <a:solidFill>
                            <a:schemeClr val="lt1"/>
                          </a:solidFill>
                          <a:latin typeface="Amazon Ember"/>
                        </a:defRPr>
                      </a:lvl3pPr>
                      <a:lvl4pPr marL="1371600" algn="l" defTabSz="914400" rtl="0" eaLnBrk="1" latinLnBrk="0" hangingPunct="1">
                        <a:defRPr sz="1800" b="1" kern="1200">
                          <a:solidFill>
                            <a:schemeClr val="lt1"/>
                          </a:solidFill>
                          <a:latin typeface="Amazon Ember"/>
                        </a:defRPr>
                      </a:lvl4pPr>
                      <a:lvl5pPr marL="1828800" algn="l" defTabSz="914400" rtl="0" eaLnBrk="1" latinLnBrk="0" hangingPunct="1">
                        <a:defRPr sz="1800" b="1" kern="1200">
                          <a:solidFill>
                            <a:schemeClr val="lt1"/>
                          </a:solidFill>
                          <a:latin typeface="Amazon Ember"/>
                        </a:defRPr>
                      </a:lvl5pPr>
                      <a:lvl6pPr marL="2286000" algn="l" defTabSz="914400" rtl="0" eaLnBrk="1" latinLnBrk="0" hangingPunct="1">
                        <a:defRPr sz="1800" b="1" kern="1200">
                          <a:solidFill>
                            <a:schemeClr val="lt1"/>
                          </a:solidFill>
                          <a:latin typeface="Amazon Ember"/>
                        </a:defRPr>
                      </a:lvl6pPr>
                      <a:lvl7pPr marL="2743200" algn="l" defTabSz="914400" rtl="0" eaLnBrk="1" latinLnBrk="0" hangingPunct="1">
                        <a:defRPr sz="1800" b="1" kern="1200">
                          <a:solidFill>
                            <a:schemeClr val="lt1"/>
                          </a:solidFill>
                          <a:latin typeface="Amazon Ember"/>
                        </a:defRPr>
                      </a:lvl7pPr>
                      <a:lvl8pPr marL="3200400" algn="l" defTabSz="914400" rtl="0" eaLnBrk="1" latinLnBrk="0" hangingPunct="1">
                        <a:defRPr sz="1800" b="1" kern="1200">
                          <a:solidFill>
                            <a:schemeClr val="lt1"/>
                          </a:solidFill>
                          <a:latin typeface="Amazon Ember"/>
                        </a:defRPr>
                      </a:lvl8pPr>
                      <a:lvl9pPr marL="3657600" algn="l" defTabSz="914400" rtl="0" eaLnBrk="1" latinLnBrk="0" hangingPunct="1">
                        <a:defRPr sz="1800" b="1" kern="1200">
                          <a:solidFill>
                            <a:schemeClr val="lt1"/>
                          </a:solidFill>
                          <a:latin typeface="Amazon Ember"/>
                        </a:defRPr>
                      </a:lvl9pPr>
                    </a:lstStyle>
                    <a:p>
                      <a:pPr rtl="0"/>
                      <a:r>
                        <a:rPr lang="pt-BR" sz="2800" b="0" i="0" kern="120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Placeholder</a:t>
                      </a:r>
                    </a:p>
                  </a:txBody>
                  <a:tcPr marL="182880" anchor="ctr">
                    <a:lnL w="12700" cmpd="sng">
                      <a:noFill/>
                    </a:lnL>
                    <a:lnR w="19050" cap="flat" cmpd="sng" algn="ctr">
                      <a:solidFill>
                        <a:srgbClr val="FFFFFF"/>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tx2"/>
                    </a:solidFill>
                  </a:tcPr>
                </a:tc>
                <a:tc>
                  <a:txBody>
                    <a:bodyPr/>
                    <a:lstStyle>
                      <a:lvl1pPr marL="0" algn="l" defTabSz="914400" rtl="0" eaLnBrk="1" latinLnBrk="0" hangingPunct="1">
                        <a:defRPr sz="1800" b="1" kern="1200">
                          <a:solidFill>
                            <a:schemeClr val="lt1"/>
                          </a:solidFill>
                          <a:latin typeface="Amazon Ember"/>
                        </a:defRPr>
                      </a:lvl1pPr>
                      <a:lvl2pPr marL="457200" algn="l" defTabSz="914400" rtl="0" eaLnBrk="1" latinLnBrk="0" hangingPunct="1">
                        <a:defRPr sz="1800" b="1" kern="1200">
                          <a:solidFill>
                            <a:schemeClr val="lt1"/>
                          </a:solidFill>
                          <a:latin typeface="Amazon Ember"/>
                        </a:defRPr>
                      </a:lvl2pPr>
                      <a:lvl3pPr marL="914400" algn="l" defTabSz="914400" rtl="0" eaLnBrk="1" latinLnBrk="0" hangingPunct="1">
                        <a:defRPr sz="1800" b="1" kern="1200">
                          <a:solidFill>
                            <a:schemeClr val="lt1"/>
                          </a:solidFill>
                          <a:latin typeface="Amazon Ember"/>
                        </a:defRPr>
                      </a:lvl3pPr>
                      <a:lvl4pPr marL="1371600" algn="l" defTabSz="914400" rtl="0" eaLnBrk="1" latinLnBrk="0" hangingPunct="1">
                        <a:defRPr sz="1800" b="1" kern="1200">
                          <a:solidFill>
                            <a:schemeClr val="lt1"/>
                          </a:solidFill>
                          <a:latin typeface="Amazon Ember"/>
                        </a:defRPr>
                      </a:lvl4pPr>
                      <a:lvl5pPr marL="1828800" algn="l" defTabSz="914400" rtl="0" eaLnBrk="1" latinLnBrk="0" hangingPunct="1">
                        <a:defRPr sz="1800" b="1" kern="1200">
                          <a:solidFill>
                            <a:schemeClr val="lt1"/>
                          </a:solidFill>
                          <a:latin typeface="Amazon Ember"/>
                        </a:defRPr>
                      </a:lvl5pPr>
                      <a:lvl6pPr marL="2286000" algn="l" defTabSz="914400" rtl="0" eaLnBrk="1" latinLnBrk="0" hangingPunct="1">
                        <a:defRPr sz="1800" b="1" kern="1200">
                          <a:solidFill>
                            <a:schemeClr val="lt1"/>
                          </a:solidFill>
                          <a:latin typeface="Amazon Ember"/>
                        </a:defRPr>
                      </a:lvl6pPr>
                      <a:lvl7pPr marL="2743200" algn="l" defTabSz="914400" rtl="0" eaLnBrk="1" latinLnBrk="0" hangingPunct="1">
                        <a:defRPr sz="1800" b="1" kern="1200">
                          <a:solidFill>
                            <a:schemeClr val="lt1"/>
                          </a:solidFill>
                          <a:latin typeface="Amazon Ember"/>
                        </a:defRPr>
                      </a:lvl7pPr>
                      <a:lvl8pPr marL="3200400" algn="l" defTabSz="914400" rtl="0" eaLnBrk="1" latinLnBrk="0" hangingPunct="1">
                        <a:defRPr sz="1800" b="1" kern="1200">
                          <a:solidFill>
                            <a:schemeClr val="lt1"/>
                          </a:solidFill>
                          <a:latin typeface="Amazon Ember"/>
                        </a:defRPr>
                      </a:lvl8pPr>
                      <a:lvl9pPr marL="3657600" algn="l" defTabSz="914400" rtl="0" eaLnBrk="1" latinLnBrk="0" hangingPunct="1">
                        <a:defRPr sz="1800" b="1" kern="1200">
                          <a:solidFill>
                            <a:schemeClr val="lt1"/>
                          </a:solidFill>
                          <a:latin typeface="Amazon Ember"/>
                        </a:defRPr>
                      </a:lvl9pPr>
                    </a:lstStyle>
                    <a:p>
                      <a:pPr rtl="0"/>
                      <a:r>
                        <a:rPr lang="pt-BR" sz="2800" b="0" i="0" kern="120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Placeholder</a:t>
                      </a:r>
                    </a:p>
                  </a:txBody>
                  <a:tcPr marL="182880" anchor="ctr">
                    <a:lnL w="19050" cap="flat" cmpd="sng" algn="ctr">
                      <a:solidFill>
                        <a:srgbClr val="FFFFFF"/>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736250437"/>
                  </a:ext>
                </a:extLst>
              </a:tr>
              <a:tr h="1070372">
                <a:tc>
                  <a:txBody>
                    <a:bodyPr/>
                    <a:lstStyle>
                      <a:lvl1pPr marL="0" algn="l" defTabSz="914400" rtl="0" eaLnBrk="1" latinLnBrk="0" hangingPunct="1">
                        <a:defRPr sz="1800" kern="1200">
                          <a:solidFill>
                            <a:schemeClr val="dk1"/>
                          </a:solidFill>
                          <a:latin typeface="Amazon Ember"/>
                        </a:defRPr>
                      </a:lvl1pPr>
                      <a:lvl2pPr marL="457200" algn="l" defTabSz="914400" rtl="0" eaLnBrk="1" latinLnBrk="0" hangingPunct="1">
                        <a:defRPr sz="1800" kern="1200">
                          <a:solidFill>
                            <a:schemeClr val="dk1"/>
                          </a:solidFill>
                          <a:latin typeface="Amazon Ember"/>
                        </a:defRPr>
                      </a:lvl2pPr>
                      <a:lvl3pPr marL="914400" algn="l" defTabSz="914400" rtl="0" eaLnBrk="1" latinLnBrk="0" hangingPunct="1">
                        <a:defRPr sz="1800" kern="1200">
                          <a:solidFill>
                            <a:schemeClr val="dk1"/>
                          </a:solidFill>
                          <a:latin typeface="Amazon Ember"/>
                        </a:defRPr>
                      </a:lvl3pPr>
                      <a:lvl4pPr marL="1371600" algn="l" defTabSz="914400" rtl="0" eaLnBrk="1" latinLnBrk="0" hangingPunct="1">
                        <a:defRPr sz="1800" kern="1200">
                          <a:solidFill>
                            <a:schemeClr val="dk1"/>
                          </a:solidFill>
                          <a:latin typeface="Amazon Ember"/>
                        </a:defRPr>
                      </a:lvl4pPr>
                      <a:lvl5pPr marL="1828800" algn="l" defTabSz="914400" rtl="0" eaLnBrk="1" latinLnBrk="0" hangingPunct="1">
                        <a:defRPr sz="1800" kern="1200">
                          <a:solidFill>
                            <a:schemeClr val="dk1"/>
                          </a:solidFill>
                          <a:latin typeface="Amazon Ember"/>
                        </a:defRPr>
                      </a:lvl5pPr>
                      <a:lvl6pPr marL="2286000" algn="l" defTabSz="914400" rtl="0" eaLnBrk="1" latinLnBrk="0" hangingPunct="1">
                        <a:defRPr sz="1800" kern="1200">
                          <a:solidFill>
                            <a:schemeClr val="dk1"/>
                          </a:solidFill>
                          <a:latin typeface="Amazon Ember"/>
                        </a:defRPr>
                      </a:lvl6pPr>
                      <a:lvl7pPr marL="2743200" algn="l" defTabSz="914400" rtl="0" eaLnBrk="1" latinLnBrk="0" hangingPunct="1">
                        <a:defRPr sz="1800" kern="1200">
                          <a:solidFill>
                            <a:schemeClr val="dk1"/>
                          </a:solidFill>
                          <a:latin typeface="Amazon Ember"/>
                        </a:defRPr>
                      </a:lvl7pPr>
                      <a:lvl8pPr marL="3200400" algn="l" defTabSz="914400" rtl="0" eaLnBrk="1" latinLnBrk="0" hangingPunct="1">
                        <a:defRPr sz="1800" kern="1200">
                          <a:solidFill>
                            <a:schemeClr val="dk1"/>
                          </a:solidFill>
                          <a:latin typeface="Amazon Ember"/>
                        </a:defRPr>
                      </a:lvl8pPr>
                      <a:lvl9pPr marL="3657600" algn="l" defTabSz="914400" rtl="0" eaLnBrk="1" latinLnBrk="0" hangingPunct="1">
                        <a:defRPr sz="1800" kern="1200">
                          <a:solidFill>
                            <a:schemeClr val="dk1"/>
                          </a:solidFill>
                          <a:latin typeface="Amazon Ember"/>
                        </a:defRPr>
                      </a:lvl9pPr>
                    </a:lstStyle>
                    <a:p>
                      <a:pPr rtl="0"/>
                      <a:r>
                        <a:rPr lang="pt-BR" sz="2800" b="0" i="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Placeholder</a:t>
                      </a:r>
                    </a:p>
                  </a:txBody>
                  <a:tcPr marL="182880" anchor="ctr">
                    <a:lnL w="12700" cmpd="sng">
                      <a:noFill/>
                    </a:lnL>
                    <a:lnR w="12700" cmpd="sng">
                      <a:noFill/>
                    </a:lnR>
                    <a:lnT w="38100" cmpd="sng">
                      <a:noFill/>
                    </a:lnT>
                    <a:lnB w="1905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lvl1pPr marL="0" algn="l" defTabSz="914400" rtl="0" eaLnBrk="1" latinLnBrk="0" hangingPunct="1">
                        <a:defRPr sz="1800" kern="1200">
                          <a:solidFill>
                            <a:schemeClr val="dk1"/>
                          </a:solidFill>
                          <a:latin typeface="Amazon Ember"/>
                        </a:defRPr>
                      </a:lvl1pPr>
                      <a:lvl2pPr marL="457200" algn="l" defTabSz="914400" rtl="0" eaLnBrk="1" latinLnBrk="0" hangingPunct="1">
                        <a:defRPr sz="1800" kern="1200">
                          <a:solidFill>
                            <a:schemeClr val="dk1"/>
                          </a:solidFill>
                          <a:latin typeface="Amazon Ember"/>
                        </a:defRPr>
                      </a:lvl2pPr>
                      <a:lvl3pPr marL="914400" algn="l" defTabSz="914400" rtl="0" eaLnBrk="1" latinLnBrk="0" hangingPunct="1">
                        <a:defRPr sz="1800" kern="1200">
                          <a:solidFill>
                            <a:schemeClr val="dk1"/>
                          </a:solidFill>
                          <a:latin typeface="Amazon Ember"/>
                        </a:defRPr>
                      </a:lvl3pPr>
                      <a:lvl4pPr marL="1371600" algn="l" defTabSz="914400" rtl="0" eaLnBrk="1" latinLnBrk="0" hangingPunct="1">
                        <a:defRPr sz="1800" kern="1200">
                          <a:solidFill>
                            <a:schemeClr val="dk1"/>
                          </a:solidFill>
                          <a:latin typeface="Amazon Ember"/>
                        </a:defRPr>
                      </a:lvl4pPr>
                      <a:lvl5pPr marL="1828800" algn="l" defTabSz="914400" rtl="0" eaLnBrk="1" latinLnBrk="0" hangingPunct="1">
                        <a:defRPr sz="1800" kern="1200">
                          <a:solidFill>
                            <a:schemeClr val="dk1"/>
                          </a:solidFill>
                          <a:latin typeface="Amazon Ember"/>
                        </a:defRPr>
                      </a:lvl5pPr>
                      <a:lvl6pPr marL="2286000" algn="l" defTabSz="914400" rtl="0" eaLnBrk="1" latinLnBrk="0" hangingPunct="1">
                        <a:defRPr sz="1800" kern="1200">
                          <a:solidFill>
                            <a:schemeClr val="dk1"/>
                          </a:solidFill>
                          <a:latin typeface="Amazon Ember"/>
                        </a:defRPr>
                      </a:lvl6pPr>
                      <a:lvl7pPr marL="2743200" algn="l" defTabSz="914400" rtl="0" eaLnBrk="1" latinLnBrk="0" hangingPunct="1">
                        <a:defRPr sz="1800" kern="1200">
                          <a:solidFill>
                            <a:schemeClr val="dk1"/>
                          </a:solidFill>
                          <a:latin typeface="Amazon Ember"/>
                        </a:defRPr>
                      </a:lvl7pPr>
                      <a:lvl8pPr marL="3200400" algn="l" defTabSz="914400" rtl="0" eaLnBrk="1" latinLnBrk="0" hangingPunct="1">
                        <a:defRPr sz="1800" kern="1200">
                          <a:solidFill>
                            <a:schemeClr val="dk1"/>
                          </a:solidFill>
                          <a:latin typeface="Amazon Ember"/>
                        </a:defRPr>
                      </a:lvl8pPr>
                      <a:lvl9pPr marL="3657600" algn="l" defTabSz="914400" rtl="0" eaLnBrk="1" latinLnBrk="0" hangingPunct="1">
                        <a:defRPr sz="1800" kern="1200">
                          <a:solidFill>
                            <a:schemeClr val="dk1"/>
                          </a:solidFill>
                          <a:latin typeface="Amazon Ember"/>
                        </a:defRPr>
                      </a:lvl9pPr>
                    </a:lstStyle>
                    <a:p>
                      <a:pPr rtl="0"/>
                      <a:r>
                        <a:rPr lang="pt-BR" sz="2400" b="0" i="0">
                          <a:latin typeface="Amazon Ember Light" panose="020B0403020204020204" pitchFamily="34" charset="0"/>
                          <a:ea typeface="Amazon Ember Light" panose="020B0403020204020204" pitchFamily="34" charset="0"/>
                          <a:cs typeface="Amazon Ember Light" panose="020B0403020204020204" pitchFamily="34" charset="0"/>
                        </a:rPr>
                        <a:t>Placeholder</a:t>
                      </a:r>
                    </a:p>
                  </a:txBody>
                  <a:tcPr marL="18288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282828">
                        <a:lumMod val="10000"/>
                        <a:lumOff val="90000"/>
                      </a:srgbClr>
                    </a:solidFill>
                  </a:tcPr>
                </a:tc>
                <a:tc>
                  <a:txBody>
                    <a:bodyPr/>
                    <a:lstStyle>
                      <a:lvl1pPr marL="0" algn="l" defTabSz="914400" rtl="0" eaLnBrk="1" latinLnBrk="0" hangingPunct="1">
                        <a:defRPr sz="1800" kern="1200">
                          <a:solidFill>
                            <a:schemeClr val="dk1"/>
                          </a:solidFill>
                          <a:latin typeface="Amazon Ember"/>
                        </a:defRPr>
                      </a:lvl1pPr>
                      <a:lvl2pPr marL="457200" algn="l" defTabSz="914400" rtl="0" eaLnBrk="1" latinLnBrk="0" hangingPunct="1">
                        <a:defRPr sz="1800" kern="1200">
                          <a:solidFill>
                            <a:schemeClr val="dk1"/>
                          </a:solidFill>
                          <a:latin typeface="Amazon Ember"/>
                        </a:defRPr>
                      </a:lvl2pPr>
                      <a:lvl3pPr marL="914400" algn="l" defTabSz="914400" rtl="0" eaLnBrk="1" latinLnBrk="0" hangingPunct="1">
                        <a:defRPr sz="1800" kern="1200">
                          <a:solidFill>
                            <a:schemeClr val="dk1"/>
                          </a:solidFill>
                          <a:latin typeface="Amazon Ember"/>
                        </a:defRPr>
                      </a:lvl3pPr>
                      <a:lvl4pPr marL="1371600" algn="l" defTabSz="914400" rtl="0" eaLnBrk="1" latinLnBrk="0" hangingPunct="1">
                        <a:defRPr sz="1800" kern="1200">
                          <a:solidFill>
                            <a:schemeClr val="dk1"/>
                          </a:solidFill>
                          <a:latin typeface="Amazon Ember"/>
                        </a:defRPr>
                      </a:lvl4pPr>
                      <a:lvl5pPr marL="1828800" algn="l" defTabSz="914400" rtl="0" eaLnBrk="1" latinLnBrk="0" hangingPunct="1">
                        <a:defRPr sz="1800" kern="1200">
                          <a:solidFill>
                            <a:schemeClr val="dk1"/>
                          </a:solidFill>
                          <a:latin typeface="Amazon Ember"/>
                        </a:defRPr>
                      </a:lvl5pPr>
                      <a:lvl6pPr marL="2286000" algn="l" defTabSz="914400" rtl="0" eaLnBrk="1" latinLnBrk="0" hangingPunct="1">
                        <a:defRPr sz="1800" kern="1200">
                          <a:solidFill>
                            <a:schemeClr val="dk1"/>
                          </a:solidFill>
                          <a:latin typeface="Amazon Ember"/>
                        </a:defRPr>
                      </a:lvl6pPr>
                      <a:lvl7pPr marL="2743200" algn="l" defTabSz="914400" rtl="0" eaLnBrk="1" latinLnBrk="0" hangingPunct="1">
                        <a:defRPr sz="1800" kern="1200">
                          <a:solidFill>
                            <a:schemeClr val="dk1"/>
                          </a:solidFill>
                          <a:latin typeface="Amazon Ember"/>
                        </a:defRPr>
                      </a:lvl7pPr>
                      <a:lvl8pPr marL="3200400" algn="l" defTabSz="914400" rtl="0" eaLnBrk="1" latinLnBrk="0" hangingPunct="1">
                        <a:defRPr sz="1800" kern="1200">
                          <a:solidFill>
                            <a:schemeClr val="dk1"/>
                          </a:solidFill>
                          <a:latin typeface="Amazon Ember"/>
                        </a:defRPr>
                      </a:lvl8pPr>
                      <a:lvl9pPr marL="3657600" algn="l" defTabSz="914400" rtl="0" eaLnBrk="1" latinLnBrk="0" hangingPunct="1">
                        <a:defRPr sz="1800" kern="1200">
                          <a:solidFill>
                            <a:schemeClr val="dk1"/>
                          </a:solidFill>
                          <a:latin typeface="Amazon Ember"/>
                        </a:defRPr>
                      </a:lvl9pPr>
                    </a:lstStyle>
                    <a:p>
                      <a:pPr rtl="0"/>
                      <a:r>
                        <a:rPr lang="pt-BR" sz="2400" b="0" i="0">
                          <a:latin typeface="Amazon Ember Light" panose="020B0403020204020204" pitchFamily="34" charset="0"/>
                          <a:ea typeface="Amazon Ember Light" panose="020B0403020204020204" pitchFamily="34" charset="0"/>
                          <a:cs typeface="Amazon Ember Light" panose="020B0403020204020204" pitchFamily="34" charset="0"/>
                        </a:rPr>
                        <a:t>Placeholder</a:t>
                      </a:r>
                    </a:p>
                  </a:txBody>
                  <a:tcPr marL="18288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282828">
                        <a:lumMod val="10000"/>
                        <a:lumOff val="90000"/>
                      </a:srgbClr>
                    </a:solidFill>
                  </a:tcPr>
                </a:tc>
                <a:extLst>
                  <a:ext uri="{0D108BD9-81ED-4DB2-BD59-A6C34878D82A}">
                    <a16:rowId xmlns:a16="http://schemas.microsoft.com/office/drawing/2014/main" val="2646983266"/>
                  </a:ext>
                </a:extLst>
              </a:tr>
              <a:tr h="1070372">
                <a:tc>
                  <a:txBody>
                    <a:bodyPr/>
                    <a:lstStyle>
                      <a:lvl1pPr marL="0" algn="l" defTabSz="914400" rtl="0" eaLnBrk="1" latinLnBrk="0" hangingPunct="1">
                        <a:defRPr sz="1800" kern="1200">
                          <a:solidFill>
                            <a:schemeClr val="dk1"/>
                          </a:solidFill>
                          <a:latin typeface="Amazon Ember"/>
                        </a:defRPr>
                      </a:lvl1pPr>
                      <a:lvl2pPr marL="457200" algn="l" defTabSz="914400" rtl="0" eaLnBrk="1" latinLnBrk="0" hangingPunct="1">
                        <a:defRPr sz="1800" kern="1200">
                          <a:solidFill>
                            <a:schemeClr val="dk1"/>
                          </a:solidFill>
                          <a:latin typeface="Amazon Ember"/>
                        </a:defRPr>
                      </a:lvl2pPr>
                      <a:lvl3pPr marL="914400" algn="l" defTabSz="914400" rtl="0" eaLnBrk="1" latinLnBrk="0" hangingPunct="1">
                        <a:defRPr sz="1800" kern="1200">
                          <a:solidFill>
                            <a:schemeClr val="dk1"/>
                          </a:solidFill>
                          <a:latin typeface="Amazon Ember"/>
                        </a:defRPr>
                      </a:lvl3pPr>
                      <a:lvl4pPr marL="1371600" algn="l" defTabSz="914400" rtl="0" eaLnBrk="1" latinLnBrk="0" hangingPunct="1">
                        <a:defRPr sz="1800" kern="1200">
                          <a:solidFill>
                            <a:schemeClr val="dk1"/>
                          </a:solidFill>
                          <a:latin typeface="Amazon Ember"/>
                        </a:defRPr>
                      </a:lvl4pPr>
                      <a:lvl5pPr marL="1828800" algn="l" defTabSz="914400" rtl="0" eaLnBrk="1" latinLnBrk="0" hangingPunct="1">
                        <a:defRPr sz="1800" kern="1200">
                          <a:solidFill>
                            <a:schemeClr val="dk1"/>
                          </a:solidFill>
                          <a:latin typeface="Amazon Ember"/>
                        </a:defRPr>
                      </a:lvl5pPr>
                      <a:lvl6pPr marL="2286000" algn="l" defTabSz="914400" rtl="0" eaLnBrk="1" latinLnBrk="0" hangingPunct="1">
                        <a:defRPr sz="1800" kern="1200">
                          <a:solidFill>
                            <a:schemeClr val="dk1"/>
                          </a:solidFill>
                          <a:latin typeface="Amazon Ember"/>
                        </a:defRPr>
                      </a:lvl6pPr>
                      <a:lvl7pPr marL="2743200" algn="l" defTabSz="914400" rtl="0" eaLnBrk="1" latinLnBrk="0" hangingPunct="1">
                        <a:defRPr sz="1800" kern="1200">
                          <a:solidFill>
                            <a:schemeClr val="dk1"/>
                          </a:solidFill>
                          <a:latin typeface="Amazon Ember"/>
                        </a:defRPr>
                      </a:lvl7pPr>
                      <a:lvl8pPr marL="3200400" algn="l" defTabSz="914400" rtl="0" eaLnBrk="1" latinLnBrk="0" hangingPunct="1">
                        <a:defRPr sz="1800" kern="1200">
                          <a:solidFill>
                            <a:schemeClr val="dk1"/>
                          </a:solidFill>
                          <a:latin typeface="Amazon Ember"/>
                        </a:defRPr>
                      </a:lvl8pPr>
                      <a:lvl9pPr marL="3657600" algn="l" defTabSz="914400" rtl="0" eaLnBrk="1" latinLnBrk="0" hangingPunct="1">
                        <a:defRPr sz="1800" kern="1200">
                          <a:solidFill>
                            <a:schemeClr val="dk1"/>
                          </a:solidFill>
                          <a:latin typeface="Amazon Ember"/>
                        </a:defRPr>
                      </a:lvl9pPr>
                    </a:lstStyle>
                    <a:p>
                      <a:pPr rtl="0"/>
                      <a:r>
                        <a:rPr lang="pt-BR" sz="2800" b="0" i="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Placeholder</a:t>
                      </a:r>
                    </a:p>
                  </a:txBody>
                  <a:tcPr marL="182880" anchor="ctr">
                    <a:lnL w="12700" cmpd="sng">
                      <a:noFill/>
                    </a:lnL>
                    <a:lnR w="12700" cmpd="sng">
                      <a:noFill/>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lvl1pPr marL="0" algn="l" defTabSz="914400" rtl="0" eaLnBrk="1" latinLnBrk="0" hangingPunct="1">
                        <a:defRPr sz="1800" kern="1200">
                          <a:solidFill>
                            <a:schemeClr val="dk1"/>
                          </a:solidFill>
                          <a:latin typeface="Amazon Ember"/>
                        </a:defRPr>
                      </a:lvl1pPr>
                      <a:lvl2pPr marL="457200" algn="l" defTabSz="914400" rtl="0" eaLnBrk="1" latinLnBrk="0" hangingPunct="1">
                        <a:defRPr sz="1800" kern="1200">
                          <a:solidFill>
                            <a:schemeClr val="dk1"/>
                          </a:solidFill>
                          <a:latin typeface="Amazon Ember"/>
                        </a:defRPr>
                      </a:lvl2pPr>
                      <a:lvl3pPr marL="914400" algn="l" defTabSz="914400" rtl="0" eaLnBrk="1" latinLnBrk="0" hangingPunct="1">
                        <a:defRPr sz="1800" kern="1200">
                          <a:solidFill>
                            <a:schemeClr val="dk1"/>
                          </a:solidFill>
                          <a:latin typeface="Amazon Ember"/>
                        </a:defRPr>
                      </a:lvl3pPr>
                      <a:lvl4pPr marL="1371600" algn="l" defTabSz="914400" rtl="0" eaLnBrk="1" latinLnBrk="0" hangingPunct="1">
                        <a:defRPr sz="1800" kern="1200">
                          <a:solidFill>
                            <a:schemeClr val="dk1"/>
                          </a:solidFill>
                          <a:latin typeface="Amazon Ember"/>
                        </a:defRPr>
                      </a:lvl4pPr>
                      <a:lvl5pPr marL="1828800" algn="l" defTabSz="914400" rtl="0" eaLnBrk="1" latinLnBrk="0" hangingPunct="1">
                        <a:defRPr sz="1800" kern="1200">
                          <a:solidFill>
                            <a:schemeClr val="dk1"/>
                          </a:solidFill>
                          <a:latin typeface="Amazon Ember"/>
                        </a:defRPr>
                      </a:lvl5pPr>
                      <a:lvl6pPr marL="2286000" algn="l" defTabSz="914400" rtl="0" eaLnBrk="1" latinLnBrk="0" hangingPunct="1">
                        <a:defRPr sz="1800" kern="1200">
                          <a:solidFill>
                            <a:schemeClr val="dk1"/>
                          </a:solidFill>
                          <a:latin typeface="Amazon Ember"/>
                        </a:defRPr>
                      </a:lvl6pPr>
                      <a:lvl7pPr marL="2743200" algn="l" defTabSz="914400" rtl="0" eaLnBrk="1" latinLnBrk="0" hangingPunct="1">
                        <a:defRPr sz="1800" kern="1200">
                          <a:solidFill>
                            <a:schemeClr val="dk1"/>
                          </a:solidFill>
                          <a:latin typeface="Amazon Ember"/>
                        </a:defRPr>
                      </a:lvl7pPr>
                      <a:lvl8pPr marL="3200400" algn="l" defTabSz="914400" rtl="0" eaLnBrk="1" latinLnBrk="0" hangingPunct="1">
                        <a:defRPr sz="1800" kern="1200">
                          <a:solidFill>
                            <a:schemeClr val="dk1"/>
                          </a:solidFill>
                          <a:latin typeface="Amazon Ember"/>
                        </a:defRPr>
                      </a:lvl8pPr>
                      <a:lvl9pPr marL="3657600" algn="l" defTabSz="914400" rtl="0" eaLnBrk="1" latinLnBrk="0" hangingPunct="1">
                        <a:defRPr sz="1800" kern="1200">
                          <a:solidFill>
                            <a:schemeClr val="dk1"/>
                          </a:solidFill>
                          <a:latin typeface="Amazon Ember"/>
                        </a:defRPr>
                      </a:lvl9pPr>
                    </a:lstStyle>
                    <a:p>
                      <a:pPr rtl="0"/>
                      <a:r>
                        <a:rPr lang="pt-BR" sz="2400" b="0" i="0">
                          <a:latin typeface="Amazon Ember Light" panose="020B0403020204020204" pitchFamily="34" charset="0"/>
                          <a:ea typeface="Amazon Ember Light" panose="020B0403020204020204" pitchFamily="34" charset="0"/>
                          <a:cs typeface="Amazon Ember Light" panose="020B0403020204020204" pitchFamily="34" charset="0"/>
                        </a:rPr>
                        <a:t>Placeholder</a:t>
                      </a:r>
                    </a:p>
                  </a:txBody>
                  <a:tcPr marL="18288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Amazon Ember"/>
                        </a:defRPr>
                      </a:lvl1pPr>
                      <a:lvl2pPr marL="457200" algn="l" defTabSz="914400" rtl="0" eaLnBrk="1" latinLnBrk="0" hangingPunct="1">
                        <a:defRPr sz="1800" kern="1200">
                          <a:solidFill>
                            <a:schemeClr val="dk1"/>
                          </a:solidFill>
                          <a:latin typeface="Amazon Ember"/>
                        </a:defRPr>
                      </a:lvl2pPr>
                      <a:lvl3pPr marL="914400" algn="l" defTabSz="914400" rtl="0" eaLnBrk="1" latinLnBrk="0" hangingPunct="1">
                        <a:defRPr sz="1800" kern="1200">
                          <a:solidFill>
                            <a:schemeClr val="dk1"/>
                          </a:solidFill>
                          <a:latin typeface="Amazon Ember"/>
                        </a:defRPr>
                      </a:lvl3pPr>
                      <a:lvl4pPr marL="1371600" algn="l" defTabSz="914400" rtl="0" eaLnBrk="1" latinLnBrk="0" hangingPunct="1">
                        <a:defRPr sz="1800" kern="1200">
                          <a:solidFill>
                            <a:schemeClr val="dk1"/>
                          </a:solidFill>
                          <a:latin typeface="Amazon Ember"/>
                        </a:defRPr>
                      </a:lvl4pPr>
                      <a:lvl5pPr marL="1828800" algn="l" defTabSz="914400" rtl="0" eaLnBrk="1" latinLnBrk="0" hangingPunct="1">
                        <a:defRPr sz="1800" kern="1200">
                          <a:solidFill>
                            <a:schemeClr val="dk1"/>
                          </a:solidFill>
                          <a:latin typeface="Amazon Ember"/>
                        </a:defRPr>
                      </a:lvl5pPr>
                      <a:lvl6pPr marL="2286000" algn="l" defTabSz="914400" rtl="0" eaLnBrk="1" latinLnBrk="0" hangingPunct="1">
                        <a:defRPr sz="1800" kern="1200">
                          <a:solidFill>
                            <a:schemeClr val="dk1"/>
                          </a:solidFill>
                          <a:latin typeface="Amazon Ember"/>
                        </a:defRPr>
                      </a:lvl6pPr>
                      <a:lvl7pPr marL="2743200" algn="l" defTabSz="914400" rtl="0" eaLnBrk="1" latinLnBrk="0" hangingPunct="1">
                        <a:defRPr sz="1800" kern="1200">
                          <a:solidFill>
                            <a:schemeClr val="dk1"/>
                          </a:solidFill>
                          <a:latin typeface="Amazon Ember"/>
                        </a:defRPr>
                      </a:lvl7pPr>
                      <a:lvl8pPr marL="3200400" algn="l" defTabSz="914400" rtl="0" eaLnBrk="1" latinLnBrk="0" hangingPunct="1">
                        <a:defRPr sz="1800" kern="1200">
                          <a:solidFill>
                            <a:schemeClr val="dk1"/>
                          </a:solidFill>
                          <a:latin typeface="Amazon Ember"/>
                        </a:defRPr>
                      </a:lvl8pPr>
                      <a:lvl9pPr marL="3657600" algn="l" defTabSz="914400" rtl="0" eaLnBrk="1" latinLnBrk="0" hangingPunct="1">
                        <a:defRPr sz="1800" kern="1200">
                          <a:solidFill>
                            <a:schemeClr val="dk1"/>
                          </a:solidFill>
                          <a:latin typeface="Amazon Ember"/>
                        </a:defRPr>
                      </a:lvl9pPr>
                    </a:lstStyle>
                    <a:p>
                      <a:pPr rtl="0"/>
                      <a:r>
                        <a:rPr lang="pt-BR" sz="2400" b="0" i="0">
                          <a:latin typeface="Amazon Ember Light" panose="020B0403020204020204" pitchFamily="34" charset="0"/>
                          <a:ea typeface="Amazon Ember Light" panose="020B0403020204020204" pitchFamily="34" charset="0"/>
                          <a:cs typeface="Amazon Ember Light" panose="020B0403020204020204" pitchFamily="34" charset="0"/>
                        </a:rPr>
                        <a:t>Placeholder</a:t>
                      </a:r>
                    </a:p>
                  </a:txBody>
                  <a:tcPr marL="18288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442901877"/>
                  </a:ext>
                </a:extLst>
              </a:tr>
              <a:tr h="1070372">
                <a:tc>
                  <a:txBody>
                    <a:bodyPr/>
                    <a:lstStyle>
                      <a:lvl1pPr marL="0" algn="l" defTabSz="914400" rtl="0" eaLnBrk="1" latinLnBrk="0" hangingPunct="1">
                        <a:defRPr sz="1800" kern="1200">
                          <a:solidFill>
                            <a:schemeClr val="dk1"/>
                          </a:solidFill>
                          <a:latin typeface="Amazon Ember"/>
                        </a:defRPr>
                      </a:lvl1pPr>
                      <a:lvl2pPr marL="457200" algn="l" defTabSz="914400" rtl="0" eaLnBrk="1" latinLnBrk="0" hangingPunct="1">
                        <a:defRPr sz="1800" kern="1200">
                          <a:solidFill>
                            <a:schemeClr val="dk1"/>
                          </a:solidFill>
                          <a:latin typeface="Amazon Ember"/>
                        </a:defRPr>
                      </a:lvl2pPr>
                      <a:lvl3pPr marL="914400" algn="l" defTabSz="914400" rtl="0" eaLnBrk="1" latinLnBrk="0" hangingPunct="1">
                        <a:defRPr sz="1800" kern="1200">
                          <a:solidFill>
                            <a:schemeClr val="dk1"/>
                          </a:solidFill>
                          <a:latin typeface="Amazon Ember"/>
                        </a:defRPr>
                      </a:lvl3pPr>
                      <a:lvl4pPr marL="1371600" algn="l" defTabSz="914400" rtl="0" eaLnBrk="1" latinLnBrk="0" hangingPunct="1">
                        <a:defRPr sz="1800" kern="1200">
                          <a:solidFill>
                            <a:schemeClr val="dk1"/>
                          </a:solidFill>
                          <a:latin typeface="Amazon Ember"/>
                        </a:defRPr>
                      </a:lvl4pPr>
                      <a:lvl5pPr marL="1828800" algn="l" defTabSz="914400" rtl="0" eaLnBrk="1" latinLnBrk="0" hangingPunct="1">
                        <a:defRPr sz="1800" kern="1200">
                          <a:solidFill>
                            <a:schemeClr val="dk1"/>
                          </a:solidFill>
                          <a:latin typeface="Amazon Ember"/>
                        </a:defRPr>
                      </a:lvl5pPr>
                      <a:lvl6pPr marL="2286000" algn="l" defTabSz="914400" rtl="0" eaLnBrk="1" latinLnBrk="0" hangingPunct="1">
                        <a:defRPr sz="1800" kern="1200">
                          <a:solidFill>
                            <a:schemeClr val="dk1"/>
                          </a:solidFill>
                          <a:latin typeface="Amazon Ember"/>
                        </a:defRPr>
                      </a:lvl6pPr>
                      <a:lvl7pPr marL="2743200" algn="l" defTabSz="914400" rtl="0" eaLnBrk="1" latinLnBrk="0" hangingPunct="1">
                        <a:defRPr sz="1800" kern="1200">
                          <a:solidFill>
                            <a:schemeClr val="dk1"/>
                          </a:solidFill>
                          <a:latin typeface="Amazon Ember"/>
                        </a:defRPr>
                      </a:lvl7pPr>
                      <a:lvl8pPr marL="3200400" algn="l" defTabSz="914400" rtl="0" eaLnBrk="1" latinLnBrk="0" hangingPunct="1">
                        <a:defRPr sz="1800" kern="1200">
                          <a:solidFill>
                            <a:schemeClr val="dk1"/>
                          </a:solidFill>
                          <a:latin typeface="Amazon Ember"/>
                        </a:defRPr>
                      </a:lvl8pPr>
                      <a:lvl9pPr marL="3657600" algn="l" defTabSz="914400" rtl="0" eaLnBrk="1" latinLnBrk="0" hangingPunct="1">
                        <a:defRPr sz="1800" kern="1200">
                          <a:solidFill>
                            <a:schemeClr val="dk1"/>
                          </a:solidFill>
                          <a:latin typeface="Amazon Ember"/>
                        </a:defRPr>
                      </a:lvl9pPr>
                    </a:lstStyle>
                    <a:p>
                      <a:pPr rtl="0"/>
                      <a:r>
                        <a:rPr lang="pt-BR" sz="2800" b="0" i="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Placeholder</a:t>
                      </a:r>
                    </a:p>
                  </a:txBody>
                  <a:tcPr marL="182880" anchor="ctr">
                    <a:lnL w="12700" cmpd="sng">
                      <a:noFill/>
                    </a:lnL>
                    <a:lnR w="12700" cmpd="sng">
                      <a:noFill/>
                    </a:lnR>
                    <a:lnT w="19050" cap="flat" cmpd="sng" algn="ctr">
                      <a:solidFill>
                        <a:srgbClr val="FFFFFF"/>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1"/>
                    </a:solidFill>
                  </a:tcPr>
                </a:tc>
                <a:tc>
                  <a:txBody>
                    <a:bodyPr/>
                    <a:lstStyle>
                      <a:lvl1pPr marL="0" algn="l" defTabSz="914400" rtl="0" eaLnBrk="1" latinLnBrk="0" hangingPunct="1">
                        <a:defRPr sz="1800" kern="1200">
                          <a:solidFill>
                            <a:schemeClr val="dk1"/>
                          </a:solidFill>
                          <a:latin typeface="Amazon Ember"/>
                        </a:defRPr>
                      </a:lvl1pPr>
                      <a:lvl2pPr marL="457200" algn="l" defTabSz="914400" rtl="0" eaLnBrk="1" latinLnBrk="0" hangingPunct="1">
                        <a:defRPr sz="1800" kern="1200">
                          <a:solidFill>
                            <a:schemeClr val="dk1"/>
                          </a:solidFill>
                          <a:latin typeface="Amazon Ember"/>
                        </a:defRPr>
                      </a:lvl2pPr>
                      <a:lvl3pPr marL="914400" algn="l" defTabSz="914400" rtl="0" eaLnBrk="1" latinLnBrk="0" hangingPunct="1">
                        <a:defRPr sz="1800" kern="1200">
                          <a:solidFill>
                            <a:schemeClr val="dk1"/>
                          </a:solidFill>
                          <a:latin typeface="Amazon Ember"/>
                        </a:defRPr>
                      </a:lvl3pPr>
                      <a:lvl4pPr marL="1371600" algn="l" defTabSz="914400" rtl="0" eaLnBrk="1" latinLnBrk="0" hangingPunct="1">
                        <a:defRPr sz="1800" kern="1200">
                          <a:solidFill>
                            <a:schemeClr val="dk1"/>
                          </a:solidFill>
                          <a:latin typeface="Amazon Ember"/>
                        </a:defRPr>
                      </a:lvl4pPr>
                      <a:lvl5pPr marL="1828800" algn="l" defTabSz="914400" rtl="0" eaLnBrk="1" latinLnBrk="0" hangingPunct="1">
                        <a:defRPr sz="1800" kern="1200">
                          <a:solidFill>
                            <a:schemeClr val="dk1"/>
                          </a:solidFill>
                          <a:latin typeface="Amazon Ember"/>
                        </a:defRPr>
                      </a:lvl5pPr>
                      <a:lvl6pPr marL="2286000" algn="l" defTabSz="914400" rtl="0" eaLnBrk="1" latinLnBrk="0" hangingPunct="1">
                        <a:defRPr sz="1800" kern="1200">
                          <a:solidFill>
                            <a:schemeClr val="dk1"/>
                          </a:solidFill>
                          <a:latin typeface="Amazon Ember"/>
                        </a:defRPr>
                      </a:lvl6pPr>
                      <a:lvl7pPr marL="2743200" algn="l" defTabSz="914400" rtl="0" eaLnBrk="1" latinLnBrk="0" hangingPunct="1">
                        <a:defRPr sz="1800" kern="1200">
                          <a:solidFill>
                            <a:schemeClr val="dk1"/>
                          </a:solidFill>
                          <a:latin typeface="Amazon Ember"/>
                        </a:defRPr>
                      </a:lvl7pPr>
                      <a:lvl8pPr marL="3200400" algn="l" defTabSz="914400" rtl="0" eaLnBrk="1" latinLnBrk="0" hangingPunct="1">
                        <a:defRPr sz="1800" kern="1200">
                          <a:solidFill>
                            <a:schemeClr val="dk1"/>
                          </a:solidFill>
                          <a:latin typeface="Amazon Ember"/>
                        </a:defRPr>
                      </a:lvl8pPr>
                      <a:lvl9pPr marL="3657600" algn="l" defTabSz="914400" rtl="0" eaLnBrk="1" latinLnBrk="0" hangingPunct="1">
                        <a:defRPr sz="1800" kern="1200">
                          <a:solidFill>
                            <a:schemeClr val="dk1"/>
                          </a:solidFill>
                          <a:latin typeface="Amazon Ember"/>
                        </a:defRPr>
                      </a:lvl9pPr>
                    </a:lstStyle>
                    <a:p>
                      <a:pPr rtl="0"/>
                      <a:r>
                        <a:rPr lang="pt-BR" sz="2400" b="0" i="0">
                          <a:latin typeface="Amazon Ember Light" panose="020B0403020204020204" pitchFamily="34" charset="0"/>
                          <a:ea typeface="Amazon Ember Light" panose="020B0403020204020204" pitchFamily="34" charset="0"/>
                          <a:cs typeface="Amazon Ember Light" panose="020B0403020204020204" pitchFamily="34" charset="0"/>
                        </a:rPr>
                        <a:t>Placeholder</a:t>
                      </a:r>
                    </a:p>
                  </a:txBody>
                  <a:tcPr marL="18288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282828">
                        <a:lumMod val="10000"/>
                        <a:lumOff val="90000"/>
                      </a:srgbClr>
                    </a:solidFill>
                  </a:tcPr>
                </a:tc>
                <a:tc>
                  <a:txBody>
                    <a:bodyPr/>
                    <a:lstStyle>
                      <a:lvl1pPr marL="0" algn="l" defTabSz="914400" rtl="0" eaLnBrk="1" latinLnBrk="0" hangingPunct="1">
                        <a:defRPr sz="1800" kern="1200">
                          <a:solidFill>
                            <a:schemeClr val="dk1"/>
                          </a:solidFill>
                          <a:latin typeface="Amazon Ember"/>
                        </a:defRPr>
                      </a:lvl1pPr>
                      <a:lvl2pPr marL="457200" algn="l" defTabSz="914400" rtl="0" eaLnBrk="1" latinLnBrk="0" hangingPunct="1">
                        <a:defRPr sz="1800" kern="1200">
                          <a:solidFill>
                            <a:schemeClr val="dk1"/>
                          </a:solidFill>
                          <a:latin typeface="Amazon Ember"/>
                        </a:defRPr>
                      </a:lvl2pPr>
                      <a:lvl3pPr marL="914400" algn="l" defTabSz="914400" rtl="0" eaLnBrk="1" latinLnBrk="0" hangingPunct="1">
                        <a:defRPr sz="1800" kern="1200">
                          <a:solidFill>
                            <a:schemeClr val="dk1"/>
                          </a:solidFill>
                          <a:latin typeface="Amazon Ember"/>
                        </a:defRPr>
                      </a:lvl3pPr>
                      <a:lvl4pPr marL="1371600" algn="l" defTabSz="914400" rtl="0" eaLnBrk="1" latinLnBrk="0" hangingPunct="1">
                        <a:defRPr sz="1800" kern="1200">
                          <a:solidFill>
                            <a:schemeClr val="dk1"/>
                          </a:solidFill>
                          <a:latin typeface="Amazon Ember"/>
                        </a:defRPr>
                      </a:lvl4pPr>
                      <a:lvl5pPr marL="1828800" algn="l" defTabSz="914400" rtl="0" eaLnBrk="1" latinLnBrk="0" hangingPunct="1">
                        <a:defRPr sz="1800" kern="1200">
                          <a:solidFill>
                            <a:schemeClr val="dk1"/>
                          </a:solidFill>
                          <a:latin typeface="Amazon Ember"/>
                        </a:defRPr>
                      </a:lvl5pPr>
                      <a:lvl6pPr marL="2286000" algn="l" defTabSz="914400" rtl="0" eaLnBrk="1" latinLnBrk="0" hangingPunct="1">
                        <a:defRPr sz="1800" kern="1200">
                          <a:solidFill>
                            <a:schemeClr val="dk1"/>
                          </a:solidFill>
                          <a:latin typeface="Amazon Ember"/>
                        </a:defRPr>
                      </a:lvl6pPr>
                      <a:lvl7pPr marL="2743200" algn="l" defTabSz="914400" rtl="0" eaLnBrk="1" latinLnBrk="0" hangingPunct="1">
                        <a:defRPr sz="1800" kern="1200">
                          <a:solidFill>
                            <a:schemeClr val="dk1"/>
                          </a:solidFill>
                          <a:latin typeface="Amazon Ember"/>
                        </a:defRPr>
                      </a:lvl7pPr>
                      <a:lvl8pPr marL="3200400" algn="l" defTabSz="914400" rtl="0" eaLnBrk="1" latinLnBrk="0" hangingPunct="1">
                        <a:defRPr sz="1800" kern="1200">
                          <a:solidFill>
                            <a:schemeClr val="dk1"/>
                          </a:solidFill>
                          <a:latin typeface="Amazon Ember"/>
                        </a:defRPr>
                      </a:lvl8pPr>
                      <a:lvl9pPr marL="3657600" algn="l" defTabSz="914400" rtl="0" eaLnBrk="1" latinLnBrk="0" hangingPunct="1">
                        <a:defRPr sz="1800" kern="1200">
                          <a:solidFill>
                            <a:schemeClr val="dk1"/>
                          </a:solidFill>
                          <a:latin typeface="Amazon Ember"/>
                        </a:defRPr>
                      </a:lvl9pPr>
                    </a:lstStyle>
                    <a:p>
                      <a:pPr rtl="0"/>
                      <a:r>
                        <a:rPr lang="pt-BR" sz="2400" b="0" i="0">
                          <a:latin typeface="Amazon Ember Light" panose="020B0403020204020204" pitchFamily="34" charset="0"/>
                          <a:ea typeface="Amazon Ember Light" panose="020B0403020204020204" pitchFamily="34" charset="0"/>
                          <a:cs typeface="Amazon Ember Light" panose="020B0403020204020204" pitchFamily="34" charset="0"/>
                        </a:rPr>
                        <a:t>Placeholder</a:t>
                      </a:r>
                    </a:p>
                  </a:txBody>
                  <a:tcPr marL="18288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282828">
                        <a:lumMod val="10000"/>
                        <a:lumOff val="90000"/>
                      </a:srgbClr>
                    </a:solidFill>
                  </a:tcPr>
                </a:tc>
                <a:extLst>
                  <a:ext uri="{0D108BD9-81ED-4DB2-BD59-A6C34878D82A}">
                    <a16:rowId xmlns:a16="http://schemas.microsoft.com/office/drawing/2014/main" val="2209532838"/>
                  </a:ext>
                </a:extLst>
              </a:tr>
            </a:tbl>
          </a:graphicData>
        </a:graphic>
      </p:graphicFrame>
      <p:sp>
        <p:nvSpPr>
          <p:cNvPr id="11" name="Slide Number Placeholder 5">
            <a:extLst>
              <a:ext uri="{FF2B5EF4-FFF2-40B4-BE49-F238E27FC236}">
                <a16:creationId xmlns:a16="http://schemas.microsoft.com/office/drawing/2014/main" id="{4AC7BB94-D444-F441-A88C-76F7DDCDC5EB}"/>
              </a:ext>
            </a:extLst>
          </p:cNvPr>
          <p:cNvSpPr>
            <a:spLocks noGrp="1"/>
          </p:cNvSpPr>
          <p:nvPr>
            <p:ph type="sldNum" sz="quarter" idx="12"/>
          </p:nvPr>
        </p:nvSpPr>
        <p:spPr>
          <a:xfrm>
            <a:off x="9029700" y="6356351"/>
            <a:ext cx="2743200" cy="365125"/>
          </a:xfrm>
          <a:prstGeom prst="rect">
            <a:avLst/>
          </a:prstGeom>
        </p:spPr>
        <p:txBody>
          <a:bodyPr rtlCol="0"/>
          <a:lstStyle/>
          <a:p>
            <a:pPr rtl="0"/>
            <a:fld id="{B6A95138-A96E-2F42-A959-2EFD44FE4AB7}" type="slidenum">
              <a:rPr lang="en-US" smtClean="0"/>
              <a:pPr/>
              <a:t>‹#›</a:t>
            </a:fld>
            <a:endParaRPr lang="en-US" dirty="0"/>
          </a:p>
        </p:txBody>
      </p:sp>
      <p:pic>
        <p:nvPicPr>
          <p:cNvPr id="8" name="Picture 7">
            <a:extLst>
              <a:ext uri="{FF2B5EF4-FFF2-40B4-BE49-F238E27FC236}">
                <a16:creationId xmlns:a16="http://schemas.microsoft.com/office/drawing/2014/main" id="{FE4A4D56-E7FB-BE4E-A7A1-0A8FD1819058}"/>
              </a:ext>
            </a:extLst>
          </p:cNvPr>
          <p:cNvPicPr>
            <a:picLocks noChangeAspect="1"/>
          </p:cNvPicPr>
          <p:nvPr userDrawn="1"/>
        </p:nvPicPr>
        <p:blipFill>
          <a:blip r:embed="rId4"/>
          <a:stretch>
            <a:fillRect/>
          </a:stretch>
        </p:blipFill>
        <p:spPr>
          <a:xfrm>
            <a:off x="9909198" y="365126"/>
            <a:ext cx="1772656" cy="449073"/>
          </a:xfrm>
          <a:prstGeom prst="rect">
            <a:avLst/>
          </a:prstGeom>
        </p:spPr>
      </p:pic>
    </p:spTree>
    <p:custDataLst>
      <p:tags r:id="rId1"/>
    </p:custDataLst>
    <p:extLst>
      <p:ext uri="{BB962C8B-B14F-4D97-AF65-F5344CB8AC3E}">
        <p14:creationId xmlns:p14="http://schemas.microsoft.com/office/powerpoint/2010/main" val="23173162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ubsection Header">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AA315D3-3937-1747-9C2E-0067F12A02F0}"/>
              </a:ext>
              <a:ext uri="{C183D7F6-B498-43B3-948B-1728B52AA6E4}">
                <adec:decorative xmlns:adec="http://schemas.microsoft.com/office/drawing/2017/decorative" xmlns="" val="1"/>
              </a:ext>
            </a:extLst>
          </p:cNvPr>
          <p:cNvPicPr>
            <a:picLocks noChangeAspect="1"/>
          </p:cNvPicPr>
          <p:nvPr userDrawn="1"/>
        </p:nvPicPr>
        <p:blipFill rotWithShape="1">
          <a:blip r:embed="rId3" cstate="hqprint">
            <a:extLst>
              <a:ext uri="{28A0092B-C50C-407E-A947-70E740481C1C}">
                <a14:useLocalDpi xmlns:a14="http://schemas.microsoft.com/office/drawing/2010/main"/>
              </a:ext>
            </a:extLst>
          </a:blip>
          <a:srcRect/>
          <a:stretch/>
        </p:blipFill>
        <p:spPr>
          <a:xfrm rot="10800000">
            <a:off x="-1" y="-2"/>
            <a:ext cx="2268187" cy="2166103"/>
          </a:xfrm>
          <a:prstGeom prst="rect">
            <a:avLst/>
          </a:prstGeom>
        </p:spPr>
      </p:pic>
      <p:pic>
        <p:nvPicPr>
          <p:cNvPr id="9" name="Picture 8">
            <a:extLst>
              <a:ext uri="{FF2B5EF4-FFF2-40B4-BE49-F238E27FC236}">
                <a16:creationId xmlns:a16="http://schemas.microsoft.com/office/drawing/2014/main" id="{83936176-BBC4-344F-8FD9-CD6D76107A13}"/>
              </a:ext>
              <a:ext uri="{C183D7F6-B498-43B3-948B-1728B52AA6E4}">
                <adec:decorative xmlns:adec="http://schemas.microsoft.com/office/drawing/2017/decorative" xmlns="" val="1"/>
              </a:ext>
            </a:extLst>
          </p:cNvPr>
          <p:cNvPicPr>
            <a:picLocks noChangeAspect="1"/>
          </p:cNvPicPr>
          <p:nvPr userDrawn="1"/>
        </p:nvPicPr>
        <p:blipFill>
          <a:blip r:embed="rId4"/>
          <a:stretch>
            <a:fillRect/>
          </a:stretch>
        </p:blipFill>
        <p:spPr>
          <a:xfrm>
            <a:off x="9909200" y="365126"/>
            <a:ext cx="1772652" cy="449072"/>
          </a:xfrm>
          <a:prstGeom prst="rect">
            <a:avLst/>
          </a:prstGeom>
        </p:spPr>
      </p:pic>
      <p:sp>
        <p:nvSpPr>
          <p:cNvPr id="10" name="Title 1">
            <a:extLst>
              <a:ext uri="{FF2B5EF4-FFF2-40B4-BE49-F238E27FC236}">
                <a16:creationId xmlns:a16="http://schemas.microsoft.com/office/drawing/2014/main" id="{D0B1C5D0-123C-C948-8FE9-A354E18700B1}"/>
              </a:ext>
            </a:extLst>
          </p:cNvPr>
          <p:cNvSpPr>
            <a:spLocks noGrp="1"/>
          </p:cNvSpPr>
          <p:nvPr>
            <p:ph type="title"/>
          </p:nvPr>
        </p:nvSpPr>
        <p:spPr>
          <a:xfrm>
            <a:off x="419100" y="3191940"/>
            <a:ext cx="11353800" cy="474119"/>
          </a:xfrm>
        </p:spPr>
        <p:txBody>
          <a:bodyPr rtlCol="0">
            <a:noAutofit/>
          </a:bodyPr>
          <a:lstStyle>
            <a:lvl1pPr>
              <a:defRPr sz="6000">
                <a:solidFill>
                  <a:schemeClr val="tx1"/>
                </a:solidFill>
              </a:defRPr>
            </a:lvl1pPr>
          </a:lstStyle>
          <a:p>
            <a:pPr rtl="0"/>
            <a:r>
              <a:rPr lang="pt-BR"/>
              <a:t>Click to edit Master title style</a:t>
            </a:r>
            <a:endParaRPr lang="en-US" dirty="0"/>
          </a:p>
        </p:txBody>
      </p:sp>
      <p:sp>
        <p:nvSpPr>
          <p:cNvPr id="31" name="Footer Placeholder 4">
            <a:extLst>
              <a:ext uri="{FF2B5EF4-FFF2-40B4-BE49-F238E27FC236}">
                <a16:creationId xmlns:a16="http://schemas.microsoft.com/office/drawing/2014/main" id="{A9C4F210-2650-3942-9632-6074E8F12704}"/>
              </a:ext>
              <a:ext uri="{C183D7F6-B498-43B3-948B-1728B52AA6E4}">
                <adec:decorative xmlns:adec="http://schemas.microsoft.com/office/drawing/2017/decorative" xmlns="" val="1"/>
              </a:ext>
            </a:extLst>
          </p:cNvPr>
          <p:cNvSpPr>
            <a:spLocks noGrp="1"/>
          </p:cNvSpPr>
          <p:nvPr>
            <p:ph type="ftr" sz="quarter" idx="3"/>
          </p:nvPr>
        </p:nvSpPr>
        <p:spPr>
          <a:xfrm>
            <a:off x="419099"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endParaRPr lang="en-US" dirty="0"/>
          </a:p>
        </p:txBody>
      </p:sp>
      <p:sp>
        <p:nvSpPr>
          <p:cNvPr id="11" name="Slide Number Placeholder 5">
            <a:extLst>
              <a:ext uri="{FF2B5EF4-FFF2-40B4-BE49-F238E27FC236}">
                <a16:creationId xmlns:a16="http://schemas.microsoft.com/office/drawing/2014/main" id="{B9293C6B-D94F-304A-A8F4-8745DAD9DF47}"/>
              </a:ext>
              <a:ext uri="{C183D7F6-B498-43B3-948B-1728B52AA6E4}">
                <adec:decorative xmlns:adec="http://schemas.microsoft.com/office/drawing/2017/decorative" xmlns="" val="1"/>
              </a:ext>
            </a:extLst>
          </p:cNvPr>
          <p:cNvSpPr>
            <a:spLocks noGrp="1"/>
          </p:cNvSpPr>
          <p:nvPr>
            <p:ph type="sldNum" sz="quarter" idx="12"/>
          </p:nvPr>
        </p:nvSpPr>
        <p:spPr>
          <a:xfrm>
            <a:off x="9029700" y="6356350"/>
            <a:ext cx="2743200" cy="365125"/>
          </a:xfrm>
        </p:spPr>
        <p:txBody>
          <a:bodyPr rtlCol="0"/>
          <a:lstStyle/>
          <a:p>
            <a:pPr rtl="0"/>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50708203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able 3">
    <p:spTree>
      <p:nvGrpSpPr>
        <p:cNvPr id="1" name=""/>
        <p:cNvGrpSpPr/>
        <p:nvPr/>
      </p:nvGrpSpPr>
      <p:grpSpPr>
        <a:xfrm>
          <a:off x="0" y="0"/>
          <a:ext cx="0" cy="0"/>
          <a:chOff x="0" y="0"/>
          <a:chExt cx="0" cy="0"/>
        </a:xfrm>
      </p:grpSpPr>
      <p:graphicFrame>
        <p:nvGraphicFramePr>
          <p:cNvPr id="13" name="Table 12">
            <a:extLst>
              <a:ext uri="{FF2B5EF4-FFF2-40B4-BE49-F238E27FC236}">
                <a16:creationId xmlns:a16="http://schemas.microsoft.com/office/drawing/2014/main" id="{0370ABAC-E7FF-4E74-94C9-7BD9C8392BD8}"/>
              </a:ext>
            </a:extLst>
          </p:cNvPr>
          <p:cNvGraphicFramePr>
            <a:graphicFrameLocks noGrp="1"/>
          </p:cNvGraphicFramePr>
          <p:nvPr userDrawn="1"/>
        </p:nvGraphicFramePr>
        <p:xfrm>
          <a:off x="419101" y="1782218"/>
          <a:ext cx="11354743" cy="3934918"/>
        </p:xfrm>
        <a:graphic>
          <a:graphicData uri="http://schemas.openxmlformats.org/drawingml/2006/table">
            <a:tbl>
              <a:tblPr firstRow="1" bandRow="1"/>
              <a:tblGrid>
                <a:gridCol w="2419351">
                  <a:extLst>
                    <a:ext uri="{9D8B030D-6E8A-4147-A177-3AD203B41FA5}">
                      <a16:colId xmlns:a16="http://schemas.microsoft.com/office/drawing/2014/main" val="3005986539"/>
                    </a:ext>
                  </a:extLst>
                </a:gridCol>
                <a:gridCol w="2978464">
                  <a:extLst>
                    <a:ext uri="{9D8B030D-6E8A-4147-A177-3AD203B41FA5}">
                      <a16:colId xmlns:a16="http://schemas.microsoft.com/office/drawing/2014/main" val="62459987"/>
                    </a:ext>
                  </a:extLst>
                </a:gridCol>
                <a:gridCol w="2978464">
                  <a:extLst>
                    <a:ext uri="{9D8B030D-6E8A-4147-A177-3AD203B41FA5}">
                      <a16:colId xmlns:a16="http://schemas.microsoft.com/office/drawing/2014/main" val="4041369776"/>
                    </a:ext>
                  </a:extLst>
                </a:gridCol>
                <a:gridCol w="2978464">
                  <a:extLst>
                    <a:ext uri="{9D8B030D-6E8A-4147-A177-3AD203B41FA5}">
                      <a16:colId xmlns:a16="http://schemas.microsoft.com/office/drawing/2014/main" val="565943697"/>
                    </a:ext>
                  </a:extLst>
                </a:gridCol>
              </a:tblGrid>
              <a:tr h="723802">
                <a:tc>
                  <a:txBody>
                    <a:bodyPr/>
                    <a:lstStyle>
                      <a:lvl1pPr marL="0" algn="l" defTabSz="914400" rtl="0" eaLnBrk="1" latinLnBrk="0" hangingPunct="1">
                        <a:defRPr sz="1800" b="1" kern="1200">
                          <a:solidFill>
                            <a:schemeClr val="lt1"/>
                          </a:solidFill>
                          <a:latin typeface="Amazon Ember"/>
                        </a:defRPr>
                      </a:lvl1pPr>
                      <a:lvl2pPr marL="457200" algn="l" defTabSz="914400" rtl="0" eaLnBrk="1" latinLnBrk="0" hangingPunct="1">
                        <a:defRPr sz="1800" b="1" kern="1200">
                          <a:solidFill>
                            <a:schemeClr val="lt1"/>
                          </a:solidFill>
                          <a:latin typeface="Amazon Ember"/>
                        </a:defRPr>
                      </a:lvl2pPr>
                      <a:lvl3pPr marL="914400" algn="l" defTabSz="914400" rtl="0" eaLnBrk="1" latinLnBrk="0" hangingPunct="1">
                        <a:defRPr sz="1800" b="1" kern="1200">
                          <a:solidFill>
                            <a:schemeClr val="lt1"/>
                          </a:solidFill>
                          <a:latin typeface="Amazon Ember"/>
                        </a:defRPr>
                      </a:lvl3pPr>
                      <a:lvl4pPr marL="1371600" algn="l" defTabSz="914400" rtl="0" eaLnBrk="1" latinLnBrk="0" hangingPunct="1">
                        <a:defRPr sz="1800" b="1" kern="1200">
                          <a:solidFill>
                            <a:schemeClr val="lt1"/>
                          </a:solidFill>
                          <a:latin typeface="Amazon Ember"/>
                        </a:defRPr>
                      </a:lvl4pPr>
                      <a:lvl5pPr marL="1828800" algn="l" defTabSz="914400" rtl="0" eaLnBrk="1" latinLnBrk="0" hangingPunct="1">
                        <a:defRPr sz="1800" b="1" kern="1200">
                          <a:solidFill>
                            <a:schemeClr val="lt1"/>
                          </a:solidFill>
                          <a:latin typeface="Amazon Ember"/>
                        </a:defRPr>
                      </a:lvl5pPr>
                      <a:lvl6pPr marL="2286000" algn="l" defTabSz="914400" rtl="0" eaLnBrk="1" latinLnBrk="0" hangingPunct="1">
                        <a:defRPr sz="1800" b="1" kern="1200">
                          <a:solidFill>
                            <a:schemeClr val="lt1"/>
                          </a:solidFill>
                          <a:latin typeface="Amazon Ember"/>
                        </a:defRPr>
                      </a:lvl6pPr>
                      <a:lvl7pPr marL="2743200" algn="l" defTabSz="914400" rtl="0" eaLnBrk="1" latinLnBrk="0" hangingPunct="1">
                        <a:defRPr sz="1800" b="1" kern="1200">
                          <a:solidFill>
                            <a:schemeClr val="lt1"/>
                          </a:solidFill>
                          <a:latin typeface="Amazon Ember"/>
                        </a:defRPr>
                      </a:lvl7pPr>
                      <a:lvl8pPr marL="3200400" algn="l" defTabSz="914400" rtl="0" eaLnBrk="1" latinLnBrk="0" hangingPunct="1">
                        <a:defRPr sz="1800" b="1" kern="1200">
                          <a:solidFill>
                            <a:schemeClr val="lt1"/>
                          </a:solidFill>
                          <a:latin typeface="Amazon Ember"/>
                        </a:defRPr>
                      </a:lvl8pPr>
                      <a:lvl9pPr marL="3657600" algn="l" defTabSz="914400" rtl="0" eaLnBrk="1" latinLnBrk="0" hangingPunct="1">
                        <a:defRPr sz="1800" b="1" kern="1200">
                          <a:solidFill>
                            <a:schemeClr val="lt1"/>
                          </a:solidFill>
                          <a:latin typeface="Amazon Ember"/>
                        </a:defRPr>
                      </a:lvl9pPr>
                    </a:lstStyle>
                    <a:p>
                      <a:pPr rtl="0"/>
                      <a:endParaRPr lang="en-US" sz="2800" b="0" i="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18288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lt1"/>
                          </a:solidFill>
                          <a:latin typeface="Amazon Ember"/>
                        </a:defRPr>
                      </a:lvl1pPr>
                      <a:lvl2pPr marL="457200" algn="l" defTabSz="914400" rtl="0" eaLnBrk="1" latinLnBrk="0" hangingPunct="1">
                        <a:defRPr sz="1800" b="1" kern="1200">
                          <a:solidFill>
                            <a:schemeClr val="lt1"/>
                          </a:solidFill>
                          <a:latin typeface="Amazon Ember"/>
                        </a:defRPr>
                      </a:lvl2pPr>
                      <a:lvl3pPr marL="914400" algn="l" defTabSz="914400" rtl="0" eaLnBrk="1" latinLnBrk="0" hangingPunct="1">
                        <a:defRPr sz="1800" b="1" kern="1200">
                          <a:solidFill>
                            <a:schemeClr val="lt1"/>
                          </a:solidFill>
                          <a:latin typeface="Amazon Ember"/>
                        </a:defRPr>
                      </a:lvl3pPr>
                      <a:lvl4pPr marL="1371600" algn="l" defTabSz="914400" rtl="0" eaLnBrk="1" latinLnBrk="0" hangingPunct="1">
                        <a:defRPr sz="1800" b="1" kern="1200">
                          <a:solidFill>
                            <a:schemeClr val="lt1"/>
                          </a:solidFill>
                          <a:latin typeface="Amazon Ember"/>
                        </a:defRPr>
                      </a:lvl4pPr>
                      <a:lvl5pPr marL="1828800" algn="l" defTabSz="914400" rtl="0" eaLnBrk="1" latinLnBrk="0" hangingPunct="1">
                        <a:defRPr sz="1800" b="1" kern="1200">
                          <a:solidFill>
                            <a:schemeClr val="lt1"/>
                          </a:solidFill>
                          <a:latin typeface="Amazon Ember"/>
                        </a:defRPr>
                      </a:lvl5pPr>
                      <a:lvl6pPr marL="2286000" algn="l" defTabSz="914400" rtl="0" eaLnBrk="1" latinLnBrk="0" hangingPunct="1">
                        <a:defRPr sz="1800" b="1" kern="1200">
                          <a:solidFill>
                            <a:schemeClr val="lt1"/>
                          </a:solidFill>
                          <a:latin typeface="Amazon Ember"/>
                        </a:defRPr>
                      </a:lvl6pPr>
                      <a:lvl7pPr marL="2743200" algn="l" defTabSz="914400" rtl="0" eaLnBrk="1" latinLnBrk="0" hangingPunct="1">
                        <a:defRPr sz="1800" b="1" kern="1200">
                          <a:solidFill>
                            <a:schemeClr val="lt1"/>
                          </a:solidFill>
                          <a:latin typeface="Amazon Ember"/>
                        </a:defRPr>
                      </a:lvl7pPr>
                      <a:lvl8pPr marL="3200400" algn="l" defTabSz="914400" rtl="0" eaLnBrk="1" latinLnBrk="0" hangingPunct="1">
                        <a:defRPr sz="1800" b="1" kern="1200">
                          <a:solidFill>
                            <a:schemeClr val="lt1"/>
                          </a:solidFill>
                          <a:latin typeface="Amazon Ember"/>
                        </a:defRPr>
                      </a:lvl8pPr>
                      <a:lvl9pPr marL="3657600" algn="l" defTabSz="914400" rtl="0" eaLnBrk="1" latinLnBrk="0" hangingPunct="1">
                        <a:defRPr sz="1800" b="1" kern="1200">
                          <a:solidFill>
                            <a:schemeClr val="lt1"/>
                          </a:solidFill>
                          <a:latin typeface="Amazon Ember"/>
                        </a:defRPr>
                      </a:lvl9pPr>
                    </a:lstStyle>
                    <a:p>
                      <a:pPr rtl="0"/>
                      <a:r>
                        <a:rPr lang="pt-BR" sz="2800" b="0" i="0" kern="120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Placeholder</a:t>
                      </a:r>
                    </a:p>
                  </a:txBody>
                  <a:tcPr marL="182880" anchor="ctr">
                    <a:lnL w="12700" cmpd="sng">
                      <a:noFill/>
                    </a:lnL>
                    <a:lnR w="19050" cap="flat" cmpd="sng" algn="ctr">
                      <a:solidFill>
                        <a:srgbClr val="FFFFFF"/>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tx2"/>
                    </a:solidFill>
                  </a:tcPr>
                </a:tc>
                <a:tc>
                  <a:txBody>
                    <a:bodyPr/>
                    <a:lstStyle>
                      <a:lvl1pPr marL="0" algn="l" defTabSz="914400" rtl="0" eaLnBrk="1" latinLnBrk="0" hangingPunct="1">
                        <a:defRPr sz="1800" b="1" kern="1200">
                          <a:solidFill>
                            <a:schemeClr val="lt1"/>
                          </a:solidFill>
                          <a:latin typeface="Amazon Ember"/>
                        </a:defRPr>
                      </a:lvl1pPr>
                      <a:lvl2pPr marL="457200" algn="l" defTabSz="914400" rtl="0" eaLnBrk="1" latinLnBrk="0" hangingPunct="1">
                        <a:defRPr sz="1800" b="1" kern="1200">
                          <a:solidFill>
                            <a:schemeClr val="lt1"/>
                          </a:solidFill>
                          <a:latin typeface="Amazon Ember"/>
                        </a:defRPr>
                      </a:lvl2pPr>
                      <a:lvl3pPr marL="914400" algn="l" defTabSz="914400" rtl="0" eaLnBrk="1" latinLnBrk="0" hangingPunct="1">
                        <a:defRPr sz="1800" b="1" kern="1200">
                          <a:solidFill>
                            <a:schemeClr val="lt1"/>
                          </a:solidFill>
                          <a:latin typeface="Amazon Ember"/>
                        </a:defRPr>
                      </a:lvl3pPr>
                      <a:lvl4pPr marL="1371600" algn="l" defTabSz="914400" rtl="0" eaLnBrk="1" latinLnBrk="0" hangingPunct="1">
                        <a:defRPr sz="1800" b="1" kern="1200">
                          <a:solidFill>
                            <a:schemeClr val="lt1"/>
                          </a:solidFill>
                          <a:latin typeface="Amazon Ember"/>
                        </a:defRPr>
                      </a:lvl4pPr>
                      <a:lvl5pPr marL="1828800" algn="l" defTabSz="914400" rtl="0" eaLnBrk="1" latinLnBrk="0" hangingPunct="1">
                        <a:defRPr sz="1800" b="1" kern="1200">
                          <a:solidFill>
                            <a:schemeClr val="lt1"/>
                          </a:solidFill>
                          <a:latin typeface="Amazon Ember"/>
                        </a:defRPr>
                      </a:lvl5pPr>
                      <a:lvl6pPr marL="2286000" algn="l" defTabSz="914400" rtl="0" eaLnBrk="1" latinLnBrk="0" hangingPunct="1">
                        <a:defRPr sz="1800" b="1" kern="1200">
                          <a:solidFill>
                            <a:schemeClr val="lt1"/>
                          </a:solidFill>
                          <a:latin typeface="Amazon Ember"/>
                        </a:defRPr>
                      </a:lvl6pPr>
                      <a:lvl7pPr marL="2743200" algn="l" defTabSz="914400" rtl="0" eaLnBrk="1" latinLnBrk="0" hangingPunct="1">
                        <a:defRPr sz="1800" b="1" kern="1200">
                          <a:solidFill>
                            <a:schemeClr val="lt1"/>
                          </a:solidFill>
                          <a:latin typeface="Amazon Ember"/>
                        </a:defRPr>
                      </a:lvl7pPr>
                      <a:lvl8pPr marL="3200400" algn="l" defTabSz="914400" rtl="0" eaLnBrk="1" latinLnBrk="0" hangingPunct="1">
                        <a:defRPr sz="1800" b="1" kern="1200">
                          <a:solidFill>
                            <a:schemeClr val="lt1"/>
                          </a:solidFill>
                          <a:latin typeface="Amazon Ember"/>
                        </a:defRPr>
                      </a:lvl8pPr>
                      <a:lvl9pPr marL="3657600" algn="l" defTabSz="914400" rtl="0" eaLnBrk="1" latinLnBrk="0" hangingPunct="1">
                        <a:defRPr sz="1800" b="1" kern="1200">
                          <a:solidFill>
                            <a:schemeClr val="lt1"/>
                          </a:solidFill>
                          <a:latin typeface="Amazon Ember"/>
                        </a:defRPr>
                      </a:lvl9pPr>
                    </a:lstStyle>
                    <a:p>
                      <a:pPr rtl="0"/>
                      <a:r>
                        <a:rPr lang="pt-BR" sz="2800" b="0" i="0" kern="120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Placeholder</a:t>
                      </a:r>
                    </a:p>
                  </a:txBody>
                  <a:tcPr marL="18288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tx2"/>
                    </a:solidFill>
                  </a:tcPr>
                </a:tc>
                <a:tc>
                  <a:txBody>
                    <a:bodyPr/>
                    <a:lstStyle>
                      <a:lvl1pPr marL="0" algn="l" defTabSz="914400" rtl="0" eaLnBrk="1" latinLnBrk="0" hangingPunct="1">
                        <a:defRPr sz="1800" b="1" kern="1200">
                          <a:solidFill>
                            <a:schemeClr val="lt1"/>
                          </a:solidFill>
                          <a:latin typeface="Amazon Ember"/>
                        </a:defRPr>
                      </a:lvl1pPr>
                      <a:lvl2pPr marL="457200" algn="l" defTabSz="914400" rtl="0" eaLnBrk="1" latinLnBrk="0" hangingPunct="1">
                        <a:defRPr sz="1800" b="1" kern="1200">
                          <a:solidFill>
                            <a:schemeClr val="lt1"/>
                          </a:solidFill>
                          <a:latin typeface="Amazon Ember"/>
                        </a:defRPr>
                      </a:lvl2pPr>
                      <a:lvl3pPr marL="914400" algn="l" defTabSz="914400" rtl="0" eaLnBrk="1" latinLnBrk="0" hangingPunct="1">
                        <a:defRPr sz="1800" b="1" kern="1200">
                          <a:solidFill>
                            <a:schemeClr val="lt1"/>
                          </a:solidFill>
                          <a:latin typeface="Amazon Ember"/>
                        </a:defRPr>
                      </a:lvl3pPr>
                      <a:lvl4pPr marL="1371600" algn="l" defTabSz="914400" rtl="0" eaLnBrk="1" latinLnBrk="0" hangingPunct="1">
                        <a:defRPr sz="1800" b="1" kern="1200">
                          <a:solidFill>
                            <a:schemeClr val="lt1"/>
                          </a:solidFill>
                          <a:latin typeface="Amazon Ember"/>
                        </a:defRPr>
                      </a:lvl4pPr>
                      <a:lvl5pPr marL="1828800" algn="l" defTabSz="914400" rtl="0" eaLnBrk="1" latinLnBrk="0" hangingPunct="1">
                        <a:defRPr sz="1800" b="1" kern="1200">
                          <a:solidFill>
                            <a:schemeClr val="lt1"/>
                          </a:solidFill>
                          <a:latin typeface="Amazon Ember"/>
                        </a:defRPr>
                      </a:lvl5pPr>
                      <a:lvl6pPr marL="2286000" algn="l" defTabSz="914400" rtl="0" eaLnBrk="1" latinLnBrk="0" hangingPunct="1">
                        <a:defRPr sz="1800" b="1" kern="1200">
                          <a:solidFill>
                            <a:schemeClr val="lt1"/>
                          </a:solidFill>
                          <a:latin typeface="Amazon Ember"/>
                        </a:defRPr>
                      </a:lvl6pPr>
                      <a:lvl7pPr marL="2743200" algn="l" defTabSz="914400" rtl="0" eaLnBrk="1" latinLnBrk="0" hangingPunct="1">
                        <a:defRPr sz="1800" b="1" kern="1200">
                          <a:solidFill>
                            <a:schemeClr val="lt1"/>
                          </a:solidFill>
                          <a:latin typeface="Amazon Ember"/>
                        </a:defRPr>
                      </a:lvl7pPr>
                      <a:lvl8pPr marL="3200400" algn="l" defTabSz="914400" rtl="0" eaLnBrk="1" latinLnBrk="0" hangingPunct="1">
                        <a:defRPr sz="1800" b="1" kern="1200">
                          <a:solidFill>
                            <a:schemeClr val="lt1"/>
                          </a:solidFill>
                          <a:latin typeface="Amazon Ember"/>
                        </a:defRPr>
                      </a:lvl8pPr>
                      <a:lvl9pPr marL="3657600" algn="l" defTabSz="914400" rtl="0" eaLnBrk="1" latinLnBrk="0" hangingPunct="1">
                        <a:defRPr sz="1800" b="1" kern="1200">
                          <a:solidFill>
                            <a:schemeClr val="lt1"/>
                          </a:solidFill>
                          <a:latin typeface="Amazon Ember"/>
                        </a:defRPr>
                      </a:lvl9pPr>
                    </a:lstStyle>
                    <a:p>
                      <a:pPr rtl="0"/>
                      <a:r>
                        <a:rPr lang="pt-BR" sz="2800" b="0" i="0" kern="120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Placeholder</a:t>
                      </a:r>
                    </a:p>
                  </a:txBody>
                  <a:tcPr marL="182880" anchor="ctr">
                    <a:lnL w="19050" cap="flat" cmpd="sng" algn="ctr">
                      <a:solidFill>
                        <a:srgbClr val="FFFFFF"/>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736250437"/>
                  </a:ext>
                </a:extLst>
              </a:tr>
              <a:tr h="1070372">
                <a:tc>
                  <a:txBody>
                    <a:bodyPr/>
                    <a:lstStyle>
                      <a:lvl1pPr marL="0" algn="l" defTabSz="914400" rtl="0" eaLnBrk="1" latinLnBrk="0" hangingPunct="1">
                        <a:defRPr sz="1800" kern="1200">
                          <a:solidFill>
                            <a:schemeClr val="dk1"/>
                          </a:solidFill>
                          <a:latin typeface="Amazon Ember"/>
                        </a:defRPr>
                      </a:lvl1pPr>
                      <a:lvl2pPr marL="457200" algn="l" defTabSz="914400" rtl="0" eaLnBrk="1" latinLnBrk="0" hangingPunct="1">
                        <a:defRPr sz="1800" kern="1200">
                          <a:solidFill>
                            <a:schemeClr val="dk1"/>
                          </a:solidFill>
                          <a:latin typeface="Amazon Ember"/>
                        </a:defRPr>
                      </a:lvl2pPr>
                      <a:lvl3pPr marL="914400" algn="l" defTabSz="914400" rtl="0" eaLnBrk="1" latinLnBrk="0" hangingPunct="1">
                        <a:defRPr sz="1800" kern="1200">
                          <a:solidFill>
                            <a:schemeClr val="dk1"/>
                          </a:solidFill>
                          <a:latin typeface="Amazon Ember"/>
                        </a:defRPr>
                      </a:lvl3pPr>
                      <a:lvl4pPr marL="1371600" algn="l" defTabSz="914400" rtl="0" eaLnBrk="1" latinLnBrk="0" hangingPunct="1">
                        <a:defRPr sz="1800" kern="1200">
                          <a:solidFill>
                            <a:schemeClr val="dk1"/>
                          </a:solidFill>
                          <a:latin typeface="Amazon Ember"/>
                        </a:defRPr>
                      </a:lvl4pPr>
                      <a:lvl5pPr marL="1828800" algn="l" defTabSz="914400" rtl="0" eaLnBrk="1" latinLnBrk="0" hangingPunct="1">
                        <a:defRPr sz="1800" kern="1200">
                          <a:solidFill>
                            <a:schemeClr val="dk1"/>
                          </a:solidFill>
                          <a:latin typeface="Amazon Ember"/>
                        </a:defRPr>
                      </a:lvl5pPr>
                      <a:lvl6pPr marL="2286000" algn="l" defTabSz="914400" rtl="0" eaLnBrk="1" latinLnBrk="0" hangingPunct="1">
                        <a:defRPr sz="1800" kern="1200">
                          <a:solidFill>
                            <a:schemeClr val="dk1"/>
                          </a:solidFill>
                          <a:latin typeface="Amazon Ember"/>
                        </a:defRPr>
                      </a:lvl6pPr>
                      <a:lvl7pPr marL="2743200" algn="l" defTabSz="914400" rtl="0" eaLnBrk="1" latinLnBrk="0" hangingPunct="1">
                        <a:defRPr sz="1800" kern="1200">
                          <a:solidFill>
                            <a:schemeClr val="dk1"/>
                          </a:solidFill>
                          <a:latin typeface="Amazon Ember"/>
                        </a:defRPr>
                      </a:lvl7pPr>
                      <a:lvl8pPr marL="3200400" algn="l" defTabSz="914400" rtl="0" eaLnBrk="1" latinLnBrk="0" hangingPunct="1">
                        <a:defRPr sz="1800" kern="1200">
                          <a:solidFill>
                            <a:schemeClr val="dk1"/>
                          </a:solidFill>
                          <a:latin typeface="Amazon Ember"/>
                        </a:defRPr>
                      </a:lvl8pPr>
                      <a:lvl9pPr marL="3657600" algn="l" defTabSz="914400" rtl="0" eaLnBrk="1" latinLnBrk="0" hangingPunct="1">
                        <a:defRPr sz="1800" kern="1200">
                          <a:solidFill>
                            <a:schemeClr val="dk1"/>
                          </a:solidFill>
                          <a:latin typeface="Amazon Ember"/>
                        </a:defRPr>
                      </a:lvl9pPr>
                    </a:lstStyle>
                    <a:p>
                      <a:pPr rtl="0"/>
                      <a:r>
                        <a:rPr lang="pt-BR" sz="2800" b="0" i="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Placeholder</a:t>
                      </a:r>
                    </a:p>
                  </a:txBody>
                  <a:tcPr marL="182880" anchor="ctr">
                    <a:lnL w="12700" cmpd="sng">
                      <a:noFill/>
                    </a:lnL>
                    <a:lnR w="12700" cmpd="sng">
                      <a:noFill/>
                    </a:lnR>
                    <a:lnT w="38100" cmpd="sng">
                      <a:noFill/>
                    </a:lnT>
                    <a:lnB w="1905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lvl1pPr marL="0" algn="l" defTabSz="914400" rtl="0" eaLnBrk="1" latinLnBrk="0" hangingPunct="1">
                        <a:defRPr sz="1800" kern="1200">
                          <a:solidFill>
                            <a:schemeClr val="dk1"/>
                          </a:solidFill>
                          <a:latin typeface="Amazon Ember"/>
                        </a:defRPr>
                      </a:lvl1pPr>
                      <a:lvl2pPr marL="457200" algn="l" defTabSz="914400" rtl="0" eaLnBrk="1" latinLnBrk="0" hangingPunct="1">
                        <a:defRPr sz="1800" kern="1200">
                          <a:solidFill>
                            <a:schemeClr val="dk1"/>
                          </a:solidFill>
                          <a:latin typeface="Amazon Ember"/>
                        </a:defRPr>
                      </a:lvl2pPr>
                      <a:lvl3pPr marL="914400" algn="l" defTabSz="914400" rtl="0" eaLnBrk="1" latinLnBrk="0" hangingPunct="1">
                        <a:defRPr sz="1800" kern="1200">
                          <a:solidFill>
                            <a:schemeClr val="dk1"/>
                          </a:solidFill>
                          <a:latin typeface="Amazon Ember"/>
                        </a:defRPr>
                      </a:lvl3pPr>
                      <a:lvl4pPr marL="1371600" algn="l" defTabSz="914400" rtl="0" eaLnBrk="1" latinLnBrk="0" hangingPunct="1">
                        <a:defRPr sz="1800" kern="1200">
                          <a:solidFill>
                            <a:schemeClr val="dk1"/>
                          </a:solidFill>
                          <a:latin typeface="Amazon Ember"/>
                        </a:defRPr>
                      </a:lvl4pPr>
                      <a:lvl5pPr marL="1828800" algn="l" defTabSz="914400" rtl="0" eaLnBrk="1" latinLnBrk="0" hangingPunct="1">
                        <a:defRPr sz="1800" kern="1200">
                          <a:solidFill>
                            <a:schemeClr val="dk1"/>
                          </a:solidFill>
                          <a:latin typeface="Amazon Ember"/>
                        </a:defRPr>
                      </a:lvl5pPr>
                      <a:lvl6pPr marL="2286000" algn="l" defTabSz="914400" rtl="0" eaLnBrk="1" latinLnBrk="0" hangingPunct="1">
                        <a:defRPr sz="1800" kern="1200">
                          <a:solidFill>
                            <a:schemeClr val="dk1"/>
                          </a:solidFill>
                          <a:latin typeface="Amazon Ember"/>
                        </a:defRPr>
                      </a:lvl6pPr>
                      <a:lvl7pPr marL="2743200" algn="l" defTabSz="914400" rtl="0" eaLnBrk="1" latinLnBrk="0" hangingPunct="1">
                        <a:defRPr sz="1800" kern="1200">
                          <a:solidFill>
                            <a:schemeClr val="dk1"/>
                          </a:solidFill>
                          <a:latin typeface="Amazon Ember"/>
                        </a:defRPr>
                      </a:lvl7pPr>
                      <a:lvl8pPr marL="3200400" algn="l" defTabSz="914400" rtl="0" eaLnBrk="1" latinLnBrk="0" hangingPunct="1">
                        <a:defRPr sz="1800" kern="1200">
                          <a:solidFill>
                            <a:schemeClr val="dk1"/>
                          </a:solidFill>
                          <a:latin typeface="Amazon Ember"/>
                        </a:defRPr>
                      </a:lvl8pPr>
                      <a:lvl9pPr marL="3657600" algn="l" defTabSz="914400" rtl="0" eaLnBrk="1" latinLnBrk="0" hangingPunct="1">
                        <a:defRPr sz="1800" kern="1200">
                          <a:solidFill>
                            <a:schemeClr val="dk1"/>
                          </a:solidFill>
                          <a:latin typeface="Amazon Ember"/>
                        </a:defRPr>
                      </a:lvl9pPr>
                    </a:lstStyle>
                    <a:p>
                      <a:pPr rtl="0"/>
                      <a:r>
                        <a:rPr lang="pt-BR" sz="2400" b="0" i="0">
                          <a:latin typeface="Amazon Ember Light" panose="020B0403020204020204" pitchFamily="34" charset="0"/>
                          <a:ea typeface="Amazon Ember Light" panose="020B0403020204020204" pitchFamily="34" charset="0"/>
                          <a:cs typeface="Amazon Ember Light" panose="020B0403020204020204" pitchFamily="34" charset="0"/>
                        </a:rPr>
                        <a:t>Placeholder</a:t>
                      </a:r>
                    </a:p>
                  </a:txBody>
                  <a:tcPr marL="18288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282828">
                        <a:lumMod val="10000"/>
                        <a:lumOff val="90000"/>
                      </a:srgbClr>
                    </a:solidFill>
                  </a:tcPr>
                </a:tc>
                <a:tc>
                  <a:txBody>
                    <a:bodyPr/>
                    <a:lstStyle>
                      <a:lvl1pPr marL="0" algn="l" defTabSz="914400" rtl="0" eaLnBrk="1" latinLnBrk="0" hangingPunct="1">
                        <a:defRPr sz="1800" kern="1200">
                          <a:solidFill>
                            <a:schemeClr val="dk1"/>
                          </a:solidFill>
                          <a:latin typeface="Amazon Ember"/>
                        </a:defRPr>
                      </a:lvl1pPr>
                      <a:lvl2pPr marL="457200" algn="l" defTabSz="914400" rtl="0" eaLnBrk="1" latinLnBrk="0" hangingPunct="1">
                        <a:defRPr sz="1800" kern="1200">
                          <a:solidFill>
                            <a:schemeClr val="dk1"/>
                          </a:solidFill>
                          <a:latin typeface="Amazon Ember"/>
                        </a:defRPr>
                      </a:lvl2pPr>
                      <a:lvl3pPr marL="914400" algn="l" defTabSz="914400" rtl="0" eaLnBrk="1" latinLnBrk="0" hangingPunct="1">
                        <a:defRPr sz="1800" kern="1200">
                          <a:solidFill>
                            <a:schemeClr val="dk1"/>
                          </a:solidFill>
                          <a:latin typeface="Amazon Ember"/>
                        </a:defRPr>
                      </a:lvl3pPr>
                      <a:lvl4pPr marL="1371600" algn="l" defTabSz="914400" rtl="0" eaLnBrk="1" latinLnBrk="0" hangingPunct="1">
                        <a:defRPr sz="1800" kern="1200">
                          <a:solidFill>
                            <a:schemeClr val="dk1"/>
                          </a:solidFill>
                          <a:latin typeface="Amazon Ember"/>
                        </a:defRPr>
                      </a:lvl4pPr>
                      <a:lvl5pPr marL="1828800" algn="l" defTabSz="914400" rtl="0" eaLnBrk="1" latinLnBrk="0" hangingPunct="1">
                        <a:defRPr sz="1800" kern="1200">
                          <a:solidFill>
                            <a:schemeClr val="dk1"/>
                          </a:solidFill>
                          <a:latin typeface="Amazon Ember"/>
                        </a:defRPr>
                      </a:lvl5pPr>
                      <a:lvl6pPr marL="2286000" algn="l" defTabSz="914400" rtl="0" eaLnBrk="1" latinLnBrk="0" hangingPunct="1">
                        <a:defRPr sz="1800" kern="1200">
                          <a:solidFill>
                            <a:schemeClr val="dk1"/>
                          </a:solidFill>
                          <a:latin typeface="Amazon Ember"/>
                        </a:defRPr>
                      </a:lvl6pPr>
                      <a:lvl7pPr marL="2743200" algn="l" defTabSz="914400" rtl="0" eaLnBrk="1" latinLnBrk="0" hangingPunct="1">
                        <a:defRPr sz="1800" kern="1200">
                          <a:solidFill>
                            <a:schemeClr val="dk1"/>
                          </a:solidFill>
                          <a:latin typeface="Amazon Ember"/>
                        </a:defRPr>
                      </a:lvl7pPr>
                      <a:lvl8pPr marL="3200400" algn="l" defTabSz="914400" rtl="0" eaLnBrk="1" latinLnBrk="0" hangingPunct="1">
                        <a:defRPr sz="1800" kern="1200">
                          <a:solidFill>
                            <a:schemeClr val="dk1"/>
                          </a:solidFill>
                          <a:latin typeface="Amazon Ember"/>
                        </a:defRPr>
                      </a:lvl8pPr>
                      <a:lvl9pPr marL="3657600" algn="l" defTabSz="914400" rtl="0" eaLnBrk="1" latinLnBrk="0" hangingPunct="1">
                        <a:defRPr sz="1800" kern="1200">
                          <a:solidFill>
                            <a:schemeClr val="dk1"/>
                          </a:solidFill>
                          <a:latin typeface="Amazon Ember"/>
                        </a:defRPr>
                      </a:lvl9pPr>
                    </a:lstStyle>
                    <a:p>
                      <a:pPr rtl="0"/>
                      <a:r>
                        <a:rPr lang="pt-BR" sz="2400" b="0" i="0">
                          <a:latin typeface="Amazon Ember Light" panose="020B0403020204020204" pitchFamily="34" charset="0"/>
                          <a:ea typeface="Amazon Ember Light" panose="020B0403020204020204" pitchFamily="34" charset="0"/>
                          <a:cs typeface="Amazon Ember Light" panose="020B0403020204020204" pitchFamily="34" charset="0"/>
                        </a:rPr>
                        <a:t>Placeholder</a:t>
                      </a:r>
                    </a:p>
                  </a:txBody>
                  <a:tcPr marL="18288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282828">
                        <a:lumMod val="10000"/>
                        <a:lumOff val="90000"/>
                      </a:srgbClr>
                    </a:solidFill>
                  </a:tcPr>
                </a:tc>
                <a:tc>
                  <a:txBody>
                    <a:bodyPr/>
                    <a:lstStyle>
                      <a:lvl1pPr marL="0" algn="l" defTabSz="914400" rtl="0" eaLnBrk="1" latinLnBrk="0" hangingPunct="1">
                        <a:defRPr sz="1800" kern="1200">
                          <a:solidFill>
                            <a:schemeClr val="dk1"/>
                          </a:solidFill>
                          <a:latin typeface="Amazon Ember"/>
                        </a:defRPr>
                      </a:lvl1pPr>
                      <a:lvl2pPr marL="457200" algn="l" defTabSz="914400" rtl="0" eaLnBrk="1" latinLnBrk="0" hangingPunct="1">
                        <a:defRPr sz="1800" kern="1200">
                          <a:solidFill>
                            <a:schemeClr val="dk1"/>
                          </a:solidFill>
                          <a:latin typeface="Amazon Ember"/>
                        </a:defRPr>
                      </a:lvl2pPr>
                      <a:lvl3pPr marL="914400" algn="l" defTabSz="914400" rtl="0" eaLnBrk="1" latinLnBrk="0" hangingPunct="1">
                        <a:defRPr sz="1800" kern="1200">
                          <a:solidFill>
                            <a:schemeClr val="dk1"/>
                          </a:solidFill>
                          <a:latin typeface="Amazon Ember"/>
                        </a:defRPr>
                      </a:lvl3pPr>
                      <a:lvl4pPr marL="1371600" algn="l" defTabSz="914400" rtl="0" eaLnBrk="1" latinLnBrk="0" hangingPunct="1">
                        <a:defRPr sz="1800" kern="1200">
                          <a:solidFill>
                            <a:schemeClr val="dk1"/>
                          </a:solidFill>
                          <a:latin typeface="Amazon Ember"/>
                        </a:defRPr>
                      </a:lvl4pPr>
                      <a:lvl5pPr marL="1828800" algn="l" defTabSz="914400" rtl="0" eaLnBrk="1" latinLnBrk="0" hangingPunct="1">
                        <a:defRPr sz="1800" kern="1200">
                          <a:solidFill>
                            <a:schemeClr val="dk1"/>
                          </a:solidFill>
                          <a:latin typeface="Amazon Ember"/>
                        </a:defRPr>
                      </a:lvl5pPr>
                      <a:lvl6pPr marL="2286000" algn="l" defTabSz="914400" rtl="0" eaLnBrk="1" latinLnBrk="0" hangingPunct="1">
                        <a:defRPr sz="1800" kern="1200">
                          <a:solidFill>
                            <a:schemeClr val="dk1"/>
                          </a:solidFill>
                          <a:latin typeface="Amazon Ember"/>
                        </a:defRPr>
                      </a:lvl6pPr>
                      <a:lvl7pPr marL="2743200" algn="l" defTabSz="914400" rtl="0" eaLnBrk="1" latinLnBrk="0" hangingPunct="1">
                        <a:defRPr sz="1800" kern="1200">
                          <a:solidFill>
                            <a:schemeClr val="dk1"/>
                          </a:solidFill>
                          <a:latin typeface="Amazon Ember"/>
                        </a:defRPr>
                      </a:lvl7pPr>
                      <a:lvl8pPr marL="3200400" algn="l" defTabSz="914400" rtl="0" eaLnBrk="1" latinLnBrk="0" hangingPunct="1">
                        <a:defRPr sz="1800" kern="1200">
                          <a:solidFill>
                            <a:schemeClr val="dk1"/>
                          </a:solidFill>
                          <a:latin typeface="Amazon Ember"/>
                        </a:defRPr>
                      </a:lvl8pPr>
                      <a:lvl9pPr marL="3657600" algn="l" defTabSz="914400" rtl="0" eaLnBrk="1" latinLnBrk="0" hangingPunct="1">
                        <a:defRPr sz="1800" kern="1200">
                          <a:solidFill>
                            <a:schemeClr val="dk1"/>
                          </a:solidFill>
                          <a:latin typeface="Amazon Ember"/>
                        </a:defRPr>
                      </a:lvl9pPr>
                    </a:lstStyle>
                    <a:p>
                      <a:pPr rtl="0"/>
                      <a:r>
                        <a:rPr lang="pt-BR" sz="2400" b="0" i="0">
                          <a:latin typeface="Amazon Ember Light" panose="020B0403020204020204" pitchFamily="34" charset="0"/>
                          <a:ea typeface="Amazon Ember Light" panose="020B0403020204020204" pitchFamily="34" charset="0"/>
                          <a:cs typeface="Amazon Ember Light" panose="020B0403020204020204" pitchFamily="34" charset="0"/>
                        </a:rPr>
                        <a:t>Placeholder</a:t>
                      </a:r>
                    </a:p>
                  </a:txBody>
                  <a:tcPr marL="18288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282828">
                        <a:lumMod val="10000"/>
                        <a:lumOff val="90000"/>
                      </a:srgbClr>
                    </a:solidFill>
                  </a:tcPr>
                </a:tc>
                <a:extLst>
                  <a:ext uri="{0D108BD9-81ED-4DB2-BD59-A6C34878D82A}">
                    <a16:rowId xmlns:a16="http://schemas.microsoft.com/office/drawing/2014/main" val="2646983266"/>
                  </a:ext>
                </a:extLst>
              </a:tr>
              <a:tr h="1070372">
                <a:tc>
                  <a:txBody>
                    <a:bodyPr/>
                    <a:lstStyle>
                      <a:lvl1pPr marL="0" algn="l" defTabSz="914400" rtl="0" eaLnBrk="1" latinLnBrk="0" hangingPunct="1">
                        <a:defRPr sz="1800" kern="1200">
                          <a:solidFill>
                            <a:schemeClr val="dk1"/>
                          </a:solidFill>
                          <a:latin typeface="Amazon Ember"/>
                        </a:defRPr>
                      </a:lvl1pPr>
                      <a:lvl2pPr marL="457200" algn="l" defTabSz="914400" rtl="0" eaLnBrk="1" latinLnBrk="0" hangingPunct="1">
                        <a:defRPr sz="1800" kern="1200">
                          <a:solidFill>
                            <a:schemeClr val="dk1"/>
                          </a:solidFill>
                          <a:latin typeface="Amazon Ember"/>
                        </a:defRPr>
                      </a:lvl2pPr>
                      <a:lvl3pPr marL="914400" algn="l" defTabSz="914400" rtl="0" eaLnBrk="1" latinLnBrk="0" hangingPunct="1">
                        <a:defRPr sz="1800" kern="1200">
                          <a:solidFill>
                            <a:schemeClr val="dk1"/>
                          </a:solidFill>
                          <a:latin typeface="Amazon Ember"/>
                        </a:defRPr>
                      </a:lvl3pPr>
                      <a:lvl4pPr marL="1371600" algn="l" defTabSz="914400" rtl="0" eaLnBrk="1" latinLnBrk="0" hangingPunct="1">
                        <a:defRPr sz="1800" kern="1200">
                          <a:solidFill>
                            <a:schemeClr val="dk1"/>
                          </a:solidFill>
                          <a:latin typeface="Amazon Ember"/>
                        </a:defRPr>
                      </a:lvl4pPr>
                      <a:lvl5pPr marL="1828800" algn="l" defTabSz="914400" rtl="0" eaLnBrk="1" latinLnBrk="0" hangingPunct="1">
                        <a:defRPr sz="1800" kern="1200">
                          <a:solidFill>
                            <a:schemeClr val="dk1"/>
                          </a:solidFill>
                          <a:latin typeface="Amazon Ember"/>
                        </a:defRPr>
                      </a:lvl5pPr>
                      <a:lvl6pPr marL="2286000" algn="l" defTabSz="914400" rtl="0" eaLnBrk="1" latinLnBrk="0" hangingPunct="1">
                        <a:defRPr sz="1800" kern="1200">
                          <a:solidFill>
                            <a:schemeClr val="dk1"/>
                          </a:solidFill>
                          <a:latin typeface="Amazon Ember"/>
                        </a:defRPr>
                      </a:lvl6pPr>
                      <a:lvl7pPr marL="2743200" algn="l" defTabSz="914400" rtl="0" eaLnBrk="1" latinLnBrk="0" hangingPunct="1">
                        <a:defRPr sz="1800" kern="1200">
                          <a:solidFill>
                            <a:schemeClr val="dk1"/>
                          </a:solidFill>
                          <a:latin typeface="Amazon Ember"/>
                        </a:defRPr>
                      </a:lvl7pPr>
                      <a:lvl8pPr marL="3200400" algn="l" defTabSz="914400" rtl="0" eaLnBrk="1" latinLnBrk="0" hangingPunct="1">
                        <a:defRPr sz="1800" kern="1200">
                          <a:solidFill>
                            <a:schemeClr val="dk1"/>
                          </a:solidFill>
                          <a:latin typeface="Amazon Ember"/>
                        </a:defRPr>
                      </a:lvl8pPr>
                      <a:lvl9pPr marL="3657600" algn="l" defTabSz="914400" rtl="0" eaLnBrk="1" latinLnBrk="0" hangingPunct="1">
                        <a:defRPr sz="1800" kern="1200">
                          <a:solidFill>
                            <a:schemeClr val="dk1"/>
                          </a:solidFill>
                          <a:latin typeface="Amazon Ember"/>
                        </a:defRPr>
                      </a:lvl9pPr>
                    </a:lstStyle>
                    <a:p>
                      <a:pPr rtl="0"/>
                      <a:r>
                        <a:rPr lang="pt-BR" sz="2800" b="0" i="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Placeholder</a:t>
                      </a:r>
                    </a:p>
                  </a:txBody>
                  <a:tcPr marL="182880" anchor="ctr">
                    <a:lnL w="12700" cmpd="sng">
                      <a:noFill/>
                    </a:lnL>
                    <a:lnR w="12700" cmpd="sng">
                      <a:noFill/>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lvl1pPr marL="0" algn="l" defTabSz="914400" rtl="0" eaLnBrk="1" latinLnBrk="0" hangingPunct="1">
                        <a:defRPr sz="1800" kern="1200">
                          <a:solidFill>
                            <a:schemeClr val="dk1"/>
                          </a:solidFill>
                          <a:latin typeface="Amazon Ember"/>
                        </a:defRPr>
                      </a:lvl1pPr>
                      <a:lvl2pPr marL="457200" algn="l" defTabSz="914400" rtl="0" eaLnBrk="1" latinLnBrk="0" hangingPunct="1">
                        <a:defRPr sz="1800" kern="1200">
                          <a:solidFill>
                            <a:schemeClr val="dk1"/>
                          </a:solidFill>
                          <a:latin typeface="Amazon Ember"/>
                        </a:defRPr>
                      </a:lvl2pPr>
                      <a:lvl3pPr marL="914400" algn="l" defTabSz="914400" rtl="0" eaLnBrk="1" latinLnBrk="0" hangingPunct="1">
                        <a:defRPr sz="1800" kern="1200">
                          <a:solidFill>
                            <a:schemeClr val="dk1"/>
                          </a:solidFill>
                          <a:latin typeface="Amazon Ember"/>
                        </a:defRPr>
                      </a:lvl3pPr>
                      <a:lvl4pPr marL="1371600" algn="l" defTabSz="914400" rtl="0" eaLnBrk="1" latinLnBrk="0" hangingPunct="1">
                        <a:defRPr sz="1800" kern="1200">
                          <a:solidFill>
                            <a:schemeClr val="dk1"/>
                          </a:solidFill>
                          <a:latin typeface="Amazon Ember"/>
                        </a:defRPr>
                      </a:lvl4pPr>
                      <a:lvl5pPr marL="1828800" algn="l" defTabSz="914400" rtl="0" eaLnBrk="1" latinLnBrk="0" hangingPunct="1">
                        <a:defRPr sz="1800" kern="1200">
                          <a:solidFill>
                            <a:schemeClr val="dk1"/>
                          </a:solidFill>
                          <a:latin typeface="Amazon Ember"/>
                        </a:defRPr>
                      </a:lvl5pPr>
                      <a:lvl6pPr marL="2286000" algn="l" defTabSz="914400" rtl="0" eaLnBrk="1" latinLnBrk="0" hangingPunct="1">
                        <a:defRPr sz="1800" kern="1200">
                          <a:solidFill>
                            <a:schemeClr val="dk1"/>
                          </a:solidFill>
                          <a:latin typeface="Amazon Ember"/>
                        </a:defRPr>
                      </a:lvl6pPr>
                      <a:lvl7pPr marL="2743200" algn="l" defTabSz="914400" rtl="0" eaLnBrk="1" latinLnBrk="0" hangingPunct="1">
                        <a:defRPr sz="1800" kern="1200">
                          <a:solidFill>
                            <a:schemeClr val="dk1"/>
                          </a:solidFill>
                          <a:latin typeface="Amazon Ember"/>
                        </a:defRPr>
                      </a:lvl7pPr>
                      <a:lvl8pPr marL="3200400" algn="l" defTabSz="914400" rtl="0" eaLnBrk="1" latinLnBrk="0" hangingPunct="1">
                        <a:defRPr sz="1800" kern="1200">
                          <a:solidFill>
                            <a:schemeClr val="dk1"/>
                          </a:solidFill>
                          <a:latin typeface="Amazon Ember"/>
                        </a:defRPr>
                      </a:lvl8pPr>
                      <a:lvl9pPr marL="3657600" algn="l" defTabSz="914400" rtl="0" eaLnBrk="1" latinLnBrk="0" hangingPunct="1">
                        <a:defRPr sz="1800" kern="1200">
                          <a:solidFill>
                            <a:schemeClr val="dk1"/>
                          </a:solidFill>
                          <a:latin typeface="Amazon Ember"/>
                        </a:defRPr>
                      </a:lvl9pPr>
                    </a:lstStyle>
                    <a:p>
                      <a:pPr rtl="0"/>
                      <a:r>
                        <a:rPr lang="pt-BR" sz="2400" b="0" i="0">
                          <a:latin typeface="Amazon Ember Light" panose="020B0403020204020204" pitchFamily="34" charset="0"/>
                          <a:ea typeface="Amazon Ember Light" panose="020B0403020204020204" pitchFamily="34" charset="0"/>
                          <a:cs typeface="Amazon Ember Light" panose="020B0403020204020204" pitchFamily="34" charset="0"/>
                        </a:rPr>
                        <a:t>Placeholder</a:t>
                      </a:r>
                    </a:p>
                  </a:txBody>
                  <a:tcPr marL="18288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Amazon Ember"/>
                        </a:defRPr>
                      </a:lvl1pPr>
                      <a:lvl2pPr marL="457200" algn="l" defTabSz="914400" rtl="0" eaLnBrk="1" latinLnBrk="0" hangingPunct="1">
                        <a:defRPr sz="1800" kern="1200">
                          <a:solidFill>
                            <a:schemeClr val="dk1"/>
                          </a:solidFill>
                          <a:latin typeface="Amazon Ember"/>
                        </a:defRPr>
                      </a:lvl2pPr>
                      <a:lvl3pPr marL="914400" algn="l" defTabSz="914400" rtl="0" eaLnBrk="1" latinLnBrk="0" hangingPunct="1">
                        <a:defRPr sz="1800" kern="1200">
                          <a:solidFill>
                            <a:schemeClr val="dk1"/>
                          </a:solidFill>
                          <a:latin typeface="Amazon Ember"/>
                        </a:defRPr>
                      </a:lvl3pPr>
                      <a:lvl4pPr marL="1371600" algn="l" defTabSz="914400" rtl="0" eaLnBrk="1" latinLnBrk="0" hangingPunct="1">
                        <a:defRPr sz="1800" kern="1200">
                          <a:solidFill>
                            <a:schemeClr val="dk1"/>
                          </a:solidFill>
                          <a:latin typeface="Amazon Ember"/>
                        </a:defRPr>
                      </a:lvl4pPr>
                      <a:lvl5pPr marL="1828800" algn="l" defTabSz="914400" rtl="0" eaLnBrk="1" latinLnBrk="0" hangingPunct="1">
                        <a:defRPr sz="1800" kern="1200">
                          <a:solidFill>
                            <a:schemeClr val="dk1"/>
                          </a:solidFill>
                          <a:latin typeface="Amazon Ember"/>
                        </a:defRPr>
                      </a:lvl5pPr>
                      <a:lvl6pPr marL="2286000" algn="l" defTabSz="914400" rtl="0" eaLnBrk="1" latinLnBrk="0" hangingPunct="1">
                        <a:defRPr sz="1800" kern="1200">
                          <a:solidFill>
                            <a:schemeClr val="dk1"/>
                          </a:solidFill>
                          <a:latin typeface="Amazon Ember"/>
                        </a:defRPr>
                      </a:lvl6pPr>
                      <a:lvl7pPr marL="2743200" algn="l" defTabSz="914400" rtl="0" eaLnBrk="1" latinLnBrk="0" hangingPunct="1">
                        <a:defRPr sz="1800" kern="1200">
                          <a:solidFill>
                            <a:schemeClr val="dk1"/>
                          </a:solidFill>
                          <a:latin typeface="Amazon Ember"/>
                        </a:defRPr>
                      </a:lvl7pPr>
                      <a:lvl8pPr marL="3200400" algn="l" defTabSz="914400" rtl="0" eaLnBrk="1" latinLnBrk="0" hangingPunct="1">
                        <a:defRPr sz="1800" kern="1200">
                          <a:solidFill>
                            <a:schemeClr val="dk1"/>
                          </a:solidFill>
                          <a:latin typeface="Amazon Ember"/>
                        </a:defRPr>
                      </a:lvl8pPr>
                      <a:lvl9pPr marL="3657600" algn="l" defTabSz="914400" rtl="0" eaLnBrk="1" latinLnBrk="0" hangingPunct="1">
                        <a:defRPr sz="1800" kern="1200">
                          <a:solidFill>
                            <a:schemeClr val="dk1"/>
                          </a:solidFill>
                          <a:latin typeface="Amazon Ember"/>
                        </a:defRPr>
                      </a:lvl9pPr>
                    </a:lstStyle>
                    <a:p>
                      <a:pPr rtl="0"/>
                      <a:r>
                        <a:rPr lang="pt-BR" sz="2400" b="0" i="0">
                          <a:latin typeface="Amazon Ember Light" panose="020B0403020204020204" pitchFamily="34" charset="0"/>
                          <a:ea typeface="Amazon Ember Light" panose="020B0403020204020204" pitchFamily="34" charset="0"/>
                          <a:cs typeface="Amazon Ember Light" panose="020B0403020204020204" pitchFamily="34" charset="0"/>
                        </a:rPr>
                        <a:t>Placeholder</a:t>
                      </a:r>
                    </a:p>
                  </a:txBody>
                  <a:tcPr marL="18288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Amazon Ember"/>
                        </a:defRPr>
                      </a:lvl1pPr>
                      <a:lvl2pPr marL="457200" algn="l" defTabSz="914400" rtl="0" eaLnBrk="1" latinLnBrk="0" hangingPunct="1">
                        <a:defRPr sz="1800" kern="1200">
                          <a:solidFill>
                            <a:schemeClr val="dk1"/>
                          </a:solidFill>
                          <a:latin typeface="Amazon Ember"/>
                        </a:defRPr>
                      </a:lvl2pPr>
                      <a:lvl3pPr marL="914400" algn="l" defTabSz="914400" rtl="0" eaLnBrk="1" latinLnBrk="0" hangingPunct="1">
                        <a:defRPr sz="1800" kern="1200">
                          <a:solidFill>
                            <a:schemeClr val="dk1"/>
                          </a:solidFill>
                          <a:latin typeface="Amazon Ember"/>
                        </a:defRPr>
                      </a:lvl3pPr>
                      <a:lvl4pPr marL="1371600" algn="l" defTabSz="914400" rtl="0" eaLnBrk="1" latinLnBrk="0" hangingPunct="1">
                        <a:defRPr sz="1800" kern="1200">
                          <a:solidFill>
                            <a:schemeClr val="dk1"/>
                          </a:solidFill>
                          <a:latin typeface="Amazon Ember"/>
                        </a:defRPr>
                      </a:lvl4pPr>
                      <a:lvl5pPr marL="1828800" algn="l" defTabSz="914400" rtl="0" eaLnBrk="1" latinLnBrk="0" hangingPunct="1">
                        <a:defRPr sz="1800" kern="1200">
                          <a:solidFill>
                            <a:schemeClr val="dk1"/>
                          </a:solidFill>
                          <a:latin typeface="Amazon Ember"/>
                        </a:defRPr>
                      </a:lvl5pPr>
                      <a:lvl6pPr marL="2286000" algn="l" defTabSz="914400" rtl="0" eaLnBrk="1" latinLnBrk="0" hangingPunct="1">
                        <a:defRPr sz="1800" kern="1200">
                          <a:solidFill>
                            <a:schemeClr val="dk1"/>
                          </a:solidFill>
                          <a:latin typeface="Amazon Ember"/>
                        </a:defRPr>
                      </a:lvl6pPr>
                      <a:lvl7pPr marL="2743200" algn="l" defTabSz="914400" rtl="0" eaLnBrk="1" latinLnBrk="0" hangingPunct="1">
                        <a:defRPr sz="1800" kern="1200">
                          <a:solidFill>
                            <a:schemeClr val="dk1"/>
                          </a:solidFill>
                          <a:latin typeface="Amazon Ember"/>
                        </a:defRPr>
                      </a:lvl7pPr>
                      <a:lvl8pPr marL="3200400" algn="l" defTabSz="914400" rtl="0" eaLnBrk="1" latinLnBrk="0" hangingPunct="1">
                        <a:defRPr sz="1800" kern="1200">
                          <a:solidFill>
                            <a:schemeClr val="dk1"/>
                          </a:solidFill>
                          <a:latin typeface="Amazon Ember"/>
                        </a:defRPr>
                      </a:lvl8pPr>
                      <a:lvl9pPr marL="3657600" algn="l" defTabSz="914400" rtl="0" eaLnBrk="1" latinLnBrk="0" hangingPunct="1">
                        <a:defRPr sz="1800" kern="1200">
                          <a:solidFill>
                            <a:schemeClr val="dk1"/>
                          </a:solidFill>
                          <a:latin typeface="Amazon Ember"/>
                        </a:defRPr>
                      </a:lvl9pPr>
                    </a:lstStyle>
                    <a:p>
                      <a:pPr rtl="0"/>
                      <a:r>
                        <a:rPr lang="pt-BR" sz="2400" b="0" i="0">
                          <a:latin typeface="Amazon Ember Light" panose="020B0403020204020204" pitchFamily="34" charset="0"/>
                          <a:ea typeface="Amazon Ember Light" panose="020B0403020204020204" pitchFamily="34" charset="0"/>
                          <a:cs typeface="Amazon Ember Light" panose="020B0403020204020204" pitchFamily="34" charset="0"/>
                        </a:rPr>
                        <a:t>Placeholder</a:t>
                      </a:r>
                    </a:p>
                  </a:txBody>
                  <a:tcPr marL="18288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442901877"/>
                  </a:ext>
                </a:extLst>
              </a:tr>
              <a:tr h="1070372">
                <a:tc>
                  <a:txBody>
                    <a:bodyPr/>
                    <a:lstStyle>
                      <a:lvl1pPr marL="0" algn="l" defTabSz="914400" rtl="0" eaLnBrk="1" latinLnBrk="0" hangingPunct="1">
                        <a:defRPr sz="1800" kern="1200">
                          <a:solidFill>
                            <a:schemeClr val="dk1"/>
                          </a:solidFill>
                          <a:latin typeface="Amazon Ember"/>
                        </a:defRPr>
                      </a:lvl1pPr>
                      <a:lvl2pPr marL="457200" algn="l" defTabSz="914400" rtl="0" eaLnBrk="1" latinLnBrk="0" hangingPunct="1">
                        <a:defRPr sz="1800" kern="1200">
                          <a:solidFill>
                            <a:schemeClr val="dk1"/>
                          </a:solidFill>
                          <a:latin typeface="Amazon Ember"/>
                        </a:defRPr>
                      </a:lvl2pPr>
                      <a:lvl3pPr marL="914400" algn="l" defTabSz="914400" rtl="0" eaLnBrk="1" latinLnBrk="0" hangingPunct="1">
                        <a:defRPr sz="1800" kern="1200">
                          <a:solidFill>
                            <a:schemeClr val="dk1"/>
                          </a:solidFill>
                          <a:latin typeface="Amazon Ember"/>
                        </a:defRPr>
                      </a:lvl3pPr>
                      <a:lvl4pPr marL="1371600" algn="l" defTabSz="914400" rtl="0" eaLnBrk="1" latinLnBrk="0" hangingPunct="1">
                        <a:defRPr sz="1800" kern="1200">
                          <a:solidFill>
                            <a:schemeClr val="dk1"/>
                          </a:solidFill>
                          <a:latin typeface="Amazon Ember"/>
                        </a:defRPr>
                      </a:lvl4pPr>
                      <a:lvl5pPr marL="1828800" algn="l" defTabSz="914400" rtl="0" eaLnBrk="1" latinLnBrk="0" hangingPunct="1">
                        <a:defRPr sz="1800" kern="1200">
                          <a:solidFill>
                            <a:schemeClr val="dk1"/>
                          </a:solidFill>
                          <a:latin typeface="Amazon Ember"/>
                        </a:defRPr>
                      </a:lvl5pPr>
                      <a:lvl6pPr marL="2286000" algn="l" defTabSz="914400" rtl="0" eaLnBrk="1" latinLnBrk="0" hangingPunct="1">
                        <a:defRPr sz="1800" kern="1200">
                          <a:solidFill>
                            <a:schemeClr val="dk1"/>
                          </a:solidFill>
                          <a:latin typeface="Amazon Ember"/>
                        </a:defRPr>
                      </a:lvl6pPr>
                      <a:lvl7pPr marL="2743200" algn="l" defTabSz="914400" rtl="0" eaLnBrk="1" latinLnBrk="0" hangingPunct="1">
                        <a:defRPr sz="1800" kern="1200">
                          <a:solidFill>
                            <a:schemeClr val="dk1"/>
                          </a:solidFill>
                          <a:latin typeface="Amazon Ember"/>
                        </a:defRPr>
                      </a:lvl7pPr>
                      <a:lvl8pPr marL="3200400" algn="l" defTabSz="914400" rtl="0" eaLnBrk="1" latinLnBrk="0" hangingPunct="1">
                        <a:defRPr sz="1800" kern="1200">
                          <a:solidFill>
                            <a:schemeClr val="dk1"/>
                          </a:solidFill>
                          <a:latin typeface="Amazon Ember"/>
                        </a:defRPr>
                      </a:lvl8pPr>
                      <a:lvl9pPr marL="3657600" algn="l" defTabSz="914400" rtl="0" eaLnBrk="1" latinLnBrk="0" hangingPunct="1">
                        <a:defRPr sz="1800" kern="1200">
                          <a:solidFill>
                            <a:schemeClr val="dk1"/>
                          </a:solidFill>
                          <a:latin typeface="Amazon Ember"/>
                        </a:defRPr>
                      </a:lvl9pPr>
                    </a:lstStyle>
                    <a:p>
                      <a:pPr rtl="0"/>
                      <a:r>
                        <a:rPr lang="pt-BR" sz="2800" b="0" i="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Placeholder</a:t>
                      </a:r>
                    </a:p>
                  </a:txBody>
                  <a:tcPr marL="182880" anchor="ctr">
                    <a:lnL w="12700" cmpd="sng">
                      <a:noFill/>
                    </a:lnL>
                    <a:lnR w="12700" cmpd="sng">
                      <a:noFill/>
                    </a:lnR>
                    <a:lnT w="19050" cap="flat" cmpd="sng" algn="ctr">
                      <a:solidFill>
                        <a:srgbClr val="FFFFFF"/>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1"/>
                    </a:solidFill>
                  </a:tcPr>
                </a:tc>
                <a:tc>
                  <a:txBody>
                    <a:bodyPr/>
                    <a:lstStyle>
                      <a:lvl1pPr marL="0" algn="l" defTabSz="914400" rtl="0" eaLnBrk="1" latinLnBrk="0" hangingPunct="1">
                        <a:defRPr sz="1800" kern="1200">
                          <a:solidFill>
                            <a:schemeClr val="dk1"/>
                          </a:solidFill>
                          <a:latin typeface="Amazon Ember"/>
                        </a:defRPr>
                      </a:lvl1pPr>
                      <a:lvl2pPr marL="457200" algn="l" defTabSz="914400" rtl="0" eaLnBrk="1" latinLnBrk="0" hangingPunct="1">
                        <a:defRPr sz="1800" kern="1200">
                          <a:solidFill>
                            <a:schemeClr val="dk1"/>
                          </a:solidFill>
                          <a:latin typeface="Amazon Ember"/>
                        </a:defRPr>
                      </a:lvl2pPr>
                      <a:lvl3pPr marL="914400" algn="l" defTabSz="914400" rtl="0" eaLnBrk="1" latinLnBrk="0" hangingPunct="1">
                        <a:defRPr sz="1800" kern="1200">
                          <a:solidFill>
                            <a:schemeClr val="dk1"/>
                          </a:solidFill>
                          <a:latin typeface="Amazon Ember"/>
                        </a:defRPr>
                      </a:lvl3pPr>
                      <a:lvl4pPr marL="1371600" algn="l" defTabSz="914400" rtl="0" eaLnBrk="1" latinLnBrk="0" hangingPunct="1">
                        <a:defRPr sz="1800" kern="1200">
                          <a:solidFill>
                            <a:schemeClr val="dk1"/>
                          </a:solidFill>
                          <a:latin typeface="Amazon Ember"/>
                        </a:defRPr>
                      </a:lvl4pPr>
                      <a:lvl5pPr marL="1828800" algn="l" defTabSz="914400" rtl="0" eaLnBrk="1" latinLnBrk="0" hangingPunct="1">
                        <a:defRPr sz="1800" kern="1200">
                          <a:solidFill>
                            <a:schemeClr val="dk1"/>
                          </a:solidFill>
                          <a:latin typeface="Amazon Ember"/>
                        </a:defRPr>
                      </a:lvl5pPr>
                      <a:lvl6pPr marL="2286000" algn="l" defTabSz="914400" rtl="0" eaLnBrk="1" latinLnBrk="0" hangingPunct="1">
                        <a:defRPr sz="1800" kern="1200">
                          <a:solidFill>
                            <a:schemeClr val="dk1"/>
                          </a:solidFill>
                          <a:latin typeface="Amazon Ember"/>
                        </a:defRPr>
                      </a:lvl6pPr>
                      <a:lvl7pPr marL="2743200" algn="l" defTabSz="914400" rtl="0" eaLnBrk="1" latinLnBrk="0" hangingPunct="1">
                        <a:defRPr sz="1800" kern="1200">
                          <a:solidFill>
                            <a:schemeClr val="dk1"/>
                          </a:solidFill>
                          <a:latin typeface="Amazon Ember"/>
                        </a:defRPr>
                      </a:lvl7pPr>
                      <a:lvl8pPr marL="3200400" algn="l" defTabSz="914400" rtl="0" eaLnBrk="1" latinLnBrk="0" hangingPunct="1">
                        <a:defRPr sz="1800" kern="1200">
                          <a:solidFill>
                            <a:schemeClr val="dk1"/>
                          </a:solidFill>
                          <a:latin typeface="Amazon Ember"/>
                        </a:defRPr>
                      </a:lvl8pPr>
                      <a:lvl9pPr marL="3657600" algn="l" defTabSz="914400" rtl="0" eaLnBrk="1" latinLnBrk="0" hangingPunct="1">
                        <a:defRPr sz="1800" kern="1200">
                          <a:solidFill>
                            <a:schemeClr val="dk1"/>
                          </a:solidFill>
                          <a:latin typeface="Amazon Ember"/>
                        </a:defRPr>
                      </a:lvl9pPr>
                    </a:lstStyle>
                    <a:p>
                      <a:pPr rtl="0"/>
                      <a:r>
                        <a:rPr lang="pt-BR" sz="2400" b="0" i="0">
                          <a:latin typeface="Amazon Ember Light" panose="020B0403020204020204" pitchFamily="34" charset="0"/>
                          <a:ea typeface="Amazon Ember Light" panose="020B0403020204020204" pitchFamily="34" charset="0"/>
                          <a:cs typeface="Amazon Ember Light" panose="020B0403020204020204" pitchFamily="34" charset="0"/>
                        </a:rPr>
                        <a:t>Placeholder</a:t>
                      </a:r>
                    </a:p>
                  </a:txBody>
                  <a:tcPr marL="18288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282828">
                        <a:lumMod val="10000"/>
                        <a:lumOff val="90000"/>
                      </a:srgbClr>
                    </a:solidFill>
                  </a:tcPr>
                </a:tc>
                <a:tc>
                  <a:txBody>
                    <a:bodyPr/>
                    <a:lstStyle>
                      <a:lvl1pPr marL="0" algn="l" defTabSz="914400" rtl="0" eaLnBrk="1" latinLnBrk="0" hangingPunct="1">
                        <a:defRPr sz="1800" kern="1200">
                          <a:solidFill>
                            <a:schemeClr val="dk1"/>
                          </a:solidFill>
                          <a:latin typeface="Amazon Ember"/>
                        </a:defRPr>
                      </a:lvl1pPr>
                      <a:lvl2pPr marL="457200" algn="l" defTabSz="914400" rtl="0" eaLnBrk="1" latinLnBrk="0" hangingPunct="1">
                        <a:defRPr sz="1800" kern="1200">
                          <a:solidFill>
                            <a:schemeClr val="dk1"/>
                          </a:solidFill>
                          <a:latin typeface="Amazon Ember"/>
                        </a:defRPr>
                      </a:lvl2pPr>
                      <a:lvl3pPr marL="914400" algn="l" defTabSz="914400" rtl="0" eaLnBrk="1" latinLnBrk="0" hangingPunct="1">
                        <a:defRPr sz="1800" kern="1200">
                          <a:solidFill>
                            <a:schemeClr val="dk1"/>
                          </a:solidFill>
                          <a:latin typeface="Amazon Ember"/>
                        </a:defRPr>
                      </a:lvl3pPr>
                      <a:lvl4pPr marL="1371600" algn="l" defTabSz="914400" rtl="0" eaLnBrk="1" latinLnBrk="0" hangingPunct="1">
                        <a:defRPr sz="1800" kern="1200">
                          <a:solidFill>
                            <a:schemeClr val="dk1"/>
                          </a:solidFill>
                          <a:latin typeface="Amazon Ember"/>
                        </a:defRPr>
                      </a:lvl4pPr>
                      <a:lvl5pPr marL="1828800" algn="l" defTabSz="914400" rtl="0" eaLnBrk="1" latinLnBrk="0" hangingPunct="1">
                        <a:defRPr sz="1800" kern="1200">
                          <a:solidFill>
                            <a:schemeClr val="dk1"/>
                          </a:solidFill>
                          <a:latin typeface="Amazon Ember"/>
                        </a:defRPr>
                      </a:lvl5pPr>
                      <a:lvl6pPr marL="2286000" algn="l" defTabSz="914400" rtl="0" eaLnBrk="1" latinLnBrk="0" hangingPunct="1">
                        <a:defRPr sz="1800" kern="1200">
                          <a:solidFill>
                            <a:schemeClr val="dk1"/>
                          </a:solidFill>
                          <a:latin typeface="Amazon Ember"/>
                        </a:defRPr>
                      </a:lvl6pPr>
                      <a:lvl7pPr marL="2743200" algn="l" defTabSz="914400" rtl="0" eaLnBrk="1" latinLnBrk="0" hangingPunct="1">
                        <a:defRPr sz="1800" kern="1200">
                          <a:solidFill>
                            <a:schemeClr val="dk1"/>
                          </a:solidFill>
                          <a:latin typeface="Amazon Ember"/>
                        </a:defRPr>
                      </a:lvl7pPr>
                      <a:lvl8pPr marL="3200400" algn="l" defTabSz="914400" rtl="0" eaLnBrk="1" latinLnBrk="0" hangingPunct="1">
                        <a:defRPr sz="1800" kern="1200">
                          <a:solidFill>
                            <a:schemeClr val="dk1"/>
                          </a:solidFill>
                          <a:latin typeface="Amazon Ember"/>
                        </a:defRPr>
                      </a:lvl8pPr>
                      <a:lvl9pPr marL="3657600" algn="l" defTabSz="914400" rtl="0" eaLnBrk="1" latinLnBrk="0" hangingPunct="1">
                        <a:defRPr sz="1800" kern="1200">
                          <a:solidFill>
                            <a:schemeClr val="dk1"/>
                          </a:solidFill>
                          <a:latin typeface="Amazon Ember"/>
                        </a:defRPr>
                      </a:lvl9pPr>
                    </a:lstStyle>
                    <a:p>
                      <a:pPr rtl="0"/>
                      <a:r>
                        <a:rPr lang="pt-BR" sz="2400" b="0" i="0">
                          <a:latin typeface="Amazon Ember Light" panose="020B0403020204020204" pitchFamily="34" charset="0"/>
                          <a:ea typeface="Amazon Ember Light" panose="020B0403020204020204" pitchFamily="34" charset="0"/>
                          <a:cs typeface="Amazon Ember Light" panose="020B0403020204020204" pitchFamily="34" charset="0"/>
                        </a:rPr>
                        <a:t>Placeholder</a:t>
                      </a:r>
                    </a:p>
                  </a:txBody>
                  <a:tcPr marL="18288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282828">
                        <a:lumMod val="10000"/>
                        <a:lumOff val="90000"/>
                      </a:srgbClr>
                    </a:solidFill>
                  </a:tcPr>
                </a:tc>
                <a:tc>
                  <a:txBody>
                    <a:bodyPr/>
                    <a:lstStyle>
                      <a:lvl1pPr marL="0" algn="l" defTabSz="914400" rtl="0" eaLnBrk="1" latinLnBrk="0" hangingPunct="1">
                        <a:defRPr sz="1800" kern="1200">
                          <a:solidFill>
                            <a:schemeClr val="dk1"/>
                          </a:solidFill>
                          <a:latin typeface="Amazon Ember"/>
                        </a:defRPr>
                      </a:lvl1pPr>
                      <a:lvl2pPr marL="457200" algn="l" defTabSz="914400" rtl="0" eaLnBrk="1" latinLnBrk="0" hangingPunct="1">
                        <a:defRPr sz="1800" kern="1200">
                          <a:solidFill>
                            <a:schemeClr val="dk1"/>
                          </a:solidFill>
                          <a:latin typeface="Amazon Ember"/>
                        </a:defRPr>
                      </a:lvl2pPr>
                      <a:lvl3pPr marL="914400" algn="l" defTabSz="914400" rtl="0" eaLnBrk="1" latinLnBrk="0" hangingPunct="1">
                        <a:defRPr sz="1800" kern="1200">
                          <a:solidFill>
                            <a:schemeClr val="dk1"/>
                          </a:solidFill>
                          <a:latin typeface="Amazon Ember"/>
                        </a:defRPr>
                      </a:lvl3pPr>
                      <a:lvl4pPr marL="1371600" algn="l" defTabSz="914400" rtl="0" eaLnBrk="1" latinLnBrk="0" hangingPunct="1">
                        <a:defRPr sz="1800" kern="1200">
                          <a:solidFill>
                            <a:schemeClr val="dk1"/>
                          </a:solidFill>
                          <a:latin typeface="Amazon Ember"/>
                        </a:defRPr>
                      </a:lvl4pPr>
                      <a:lvl5pPr marL="1828800" algn="l" defTabSz="914400" rtl="0" eaLnBrk="1" latinLnBrk="0" hangingPunct="1">
                        <a:defRPr sz="1800" kern="1200">
                          <a:solidFill>
                            <a:schemeClr val="dk1"/>
                          </a:solidFill>
                          <a:latin typeface="Amazon Ember"/>
                        </a:defRPr>
                      </a:lvl5pPr>
                      <a:lvl6pPr marL="2286000" algn="l" defTabSz="914400" rtl="0" eaLnBrk="1" latinLnBrk="0" hangingPunct="1">
                        <a:defRPr sz="1800" kern="1200">
                          <a:solidFill>
                            <a:schemeClr val="dk1"/>
                          </a:solidFill>
                          <a:latin typeface="Amazon Ember"/>
                        </a:defRPr>
                      </a:lvl6pPr>
                      <a:lvl7pPr marL="2743200" algn="l" defTabSz="914400" rtl="0" eaLnBrk="1" latinLnBrk="0" hangingPunct="1">
                        <a:defRPr sz="1800" kern="1200">
                          <a:solidFill>
                            <a:schemeClr val="dk1"/>
                          </a:solidFill>
                          <a:latin typeface="Amazon Ember"/>
                        </a:defRPr>
                      </a:lvl7pPr>
                      <a:lvl8pPr marL="3200400" algn="l" defTabSz="914400" rtl="0" eaLnBrk="1" latinLnBrk="0" hangingPunct="1">
                        <a:defRPr sz="1800" kern="1200">
                          <a:solidFill>
                            <a:schemeClr val="dk1"/>
                          </a:solidFill>
                          <a:latin typeface="Amazon Ember"/>
                        </a:defRPr>
                      </a:lvl8pPr>
                      <a:lvl9pPr marL="3657600" algn="l" defTabSz="914400" rtl="0" eaLnBrk="1" latinLnBrk="0" hangingPunct="1">
                        <a:defRPr sz="1800" kern="1200">
                          <a:solidFill>
                            <a:schemeClr val="dk1"/>
                          </a:solidFill>
                          <a:latin typeface="Amazon Ember"/>
                        </a:defRPr>
                      </a:lvl9pPr>
                    </a:lstStyle>
                    <a:p>
                      <a:pPr rtl="0"/>
                      <a:r>
                        <a:rPr lang="pt-BR" sz="2400" b="0" i="0">
                          <a:latin typeface="Amazon Ember Light" panose="020B0403020204020204" pitchFamily="34" charset="0"/>
                          <a:ea typeface="Amazon Ember Light" panose="020B0403020204020204" pitchFamily="34" charset="0"/>
                          <a:cs typeface="Amazon Ember Light" panose="020B0403020204020204" pitchFamily="34" charset="0"/>
                        </a:rPr>
                        <a:t>Placeholder</a:t>
                      </a:r>
                    </a:p>
                  </a:txBody>
                  <a:tcPr marL="18288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282828">
                        <a:lumMod val="10000"/>
                        <a:lumOff val="90000"/>
                      </a:srgbClr>
                    </a:solidFill>
                  </a:tcPr>
                </a:tc>
                <a:extLst>
                  <a:ext uri="{0D108BD9-81ED-4DB2-BD59-A6C34878D82A}">
                    <a16:rowId xmlns:a16="http://schemas.microsoft.com/office/drawing/2014/main" val="2209532838"/>
                  </a:ext>
                </a:extLst>
              </a:tr>
            </a:tbl>
          </a:graphicData>
        </a:graphic>
      </p:graphicFrame>
      <p:pic>
        <p:nvPicPr>
          <p:cNvPr id="9" name="Picture 8">
            <a:extLst>
              <a:ext uri="{FF2B5EF4-FFF2-40B4-BE49-F238E27FC236}">
                <a16:creationId xmlns:a16="http://schemas.microsoft.com/office/drawing/2014/main" id="{D194B4B0-788D-CC4A-BD6F-E27A18377A01}"/>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a:prstGeom prst="rect">
            <a:avLst/>
          </a:prstGeom>
        </p:spPr>
        <p:txBody>
          <a:bodyPr rtlCol="0">
            <a:noAutofit/>
          </a:bodyPr>
          <a:lstStyle>
            <a:lvl1pPr>
              <a:defRPr sz="4000">
                <a:solidFill>
                  <a:schemeClr val="bg1"/>
                </a:solidFill>
              </a:defRPr>
            </a:lvl1pPr>
          </a:lstStyle>
          <a:p>
            <a:pPr rtl="0"/>
            <a:r>
              <a:rPr lang="pt-BR"/>
              <a:t>Click to edit Master title style</a:t>
            </a:r>
          </a:p>
        </p:txBody>
      </p:sp>
      <p:sp>
        <p:nvSpPr>
          <p:cNvPr id="10" name="Footer Placeholder 4">
            <a:extLst>
              <a:ext uri="{FF2B5EF4-FFF2-40B4-BE49-F238E27FC236}">
                <a16:creationId xmlns:a16="http://schemas.microsoft.com/office/drawing/2014/main" id="{DBF8715D-4D79-7041-A43B-D5474972C918}"/>
              </a:ext>
            </a:extLst>
          </p:cNvPr>
          <p:cNvSpPr>
            <a:spLocks noGrp="1"/>
          </p:cNvSpPr>
          <p:nvPr>
            <p:ph type="ftr" sz="quarter" idx="3"/>
          </p:nvPr>
        </p:nvSpPr>
        <p:spPr>
          <a:xfrm>
            <a:off x="419101" y="6356351"/>
            <a:ext cx="3735457" cy="365125"/>
          </a:xfrm>
          <a:prstGeom prst="rect">
            <a:avLst/>
          </a:prstGeom>
        </p:spPr>
        <p:txBody>
          <a:bodyPr vert="horz" lIns="91440" tIns="45720" rIns="91440" bIns="45720" rtlCol="0" anchor="ctr"/>
          <a:lstStyle>
            <a:lvl1pPr algn="l">
              <a:defRPr sz="881"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endParaRPr lang="en-US" dirty="0"/>
          </a:p>
        </p:txBody>
      </p:sp>
      <p:sp>
        <p:nvSpPr>
          <p:cNvPr id="11" name="Slide Number Placeholder 5">
            <a:extLst>
              <a:ext uri="{FF2B5EF4-FFF2-40B4-BE49-F238E27FC236}">
                <a16:creationId xmlns:a16="http://schemas.microsoft.com/office/drawing/2014/main" id="{4AC7BB94-D444-F441-A88C-76F7DDCDC5EB}"/>
              </a:ext>
            </a:extLst>
          </p:cNvPr>
          <p:cNvSpPr>
            <a:spLocks noGrp="1"/>
          </p:cNvSpPr>
          <p:nvPr>
            <p:ph type="sldNum" sz="quarter" idx="12"/>
          </p:nvPr>
        </p:nvSpPr>
        <p:spPr>
          <a:xfrm>
            <a:off x="9029700" y="6356351"/>
            <a:ext cx="2743200" cy="365125"/>
          </a:xfrm>
          <a:prstGeom prst="rect">
            <a:avLst/>
          </a:prstGeom>
        </p:spPr>
        <p:txBody>
          <a:bodyPr rtlCol="0"/>
          <a:lstStyle/>
          <a:p>
            <a:pPr rtl="0"/>
            <a:fld id="{B6A95138-A96E-2F42-A959-2EFD44FE4AB7}" type="slidenum">
              <a:rPr lang="en-US" smtClean="0"/>
              <a:pPr/>
              <a:t>‹#›</a:t>
            </a:fld>
            <a:endParaRPr lang="en-US" dirty="0"/>
          </a:p>
        </p:txBody>
      </p:sp>
      <p:pic>
        <p:nvPicPr>
          <p:cNvPr id="8" name="Picture 7">
            <a:extLst>
              <a:ext uri="{FF2B5EF4-FFF2-40B4-BE49-F238E27FC236}">
                <a16:creationId xmlns:a16="http://schemas.microsoft.com/office/drawing/2014/main" id="{8DBCFF47-80C8-FA4F-9A18-B92FA7DC4DF7}"/>
              </a:ext>
            </a:extLst>
          </p:cNvPr>
          <p:cNvPicPr>
            <a:picLocks noChangeAspect="1"/>
          </p:cNvPicPr>
          <p:nvPr userDrawn="1"/>
        </p:nvPicPr>
        <p:blipFill>
          <a:blip r:embed="rId4"/>
          <a:stretch>
            <a:fillRect/>
          </a:stretch>
        </p:blipFill>
        <p:spPr>
          <a:xfrm>
            <a:off x="9909198" y="365126"/>
            <a:ext cx="1772656" cy="449073"/>
          </a:xfrm>
          <a:prstGeom prst="rect">
            <a:avLst/>
          </a:prstGeom>
        </p:spPr>
      </p:pic>
    </p:spTree>
    <p:custDataLst>
      <p:tags r:id="rId1"/>
    </p:custDataLst>
    <p:extLst>
      <p:ext uri="{BB962C8B-B14F-4D97-AF65-F5344CB8AC3E}">
        <p14:creationId xmlns:p14="http://schemas.microsoft.com/office/powerpoint/2010/main" val="91284962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194B4B0-788D-CC4A-BD6F-E27A18377A01}"/>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p:spPr>
        <p:txBody>
          <a:bodyPr rtlCol="0">
            <a:noAutofit/>
          </a:bodyPr>
          <a:lstStyle>
            <a:lvl1pPr>
              <a:defRPr sz="4000">
                <a:solidFill>
                  <a:schemeClr val="bg1"/>
                </a:solidFill>
              </a:defRPr>
            </a:lvl1pPr>
          </a:lstStyle>
          <a:p>
            <a:pPr rtl="0"/>
            <a:r>
              <a:rPr lang="pt-BR"/>
              <a:t>Click to edit Master title style</a:t>
            </a:r>
          </a:p>
        </p:txBody>
      </p:sp>
      <p:sp>
        <p:nvSpPr>
          <p:cNvPr id="8" name="Slide Number Placeholder 5">
            <a:extLst>
              <a:ext uri="{FF2B5EF4-FFF2-40B4-BE49-F238E27FC236}">
                <a16:creationId xmlns:a16="http://schemas.microsoft.com/office/drawing/2014/main" id="{0BDEF14E-4027-D643-9DE2-F177FE226270}"/>
              </a:ext>
            </a:extLst>
          </p:cNvPr>
          <p:cNvSpPr>
            <a:spLocks noGrp="1"/>
          </p:cNvSpPr>
          <p:nvPr>
            <p:ph type="sldNum" sz="quarter" idx="12"/>
          </p:nvPr>
        </p:nvSpPr>
        <p:spPr>
          <a:xfrm>
            <a:off x="9029700" y="6356350"/>
            <a:ext cx="2743200" cy="365125"/>
          </a:xfrm>
        </p:spPr>
        <p:txBody>
          <a:bodyPr rtlCol="0"/>
          <a:lstStyle/>
          <a:p>
            <a:pPr rtl="0"/>
            <a:fld id="{B6A95138-A96E-2F42-A959-2EFD44FE4AB7}" type="slidenum">
              <a:rPr lang="en-US" smtClean="0"/>
              <a:pPr/>
              <a:t>‹#›</a:t>
            </a:fld>
            <a:endParaRPr lang="en-US" dirty="0"/>
          </a:p>
        </p:txBody>
      </p:sp>
      <p:sp>
        <p:nvSpPr>
          <p:cNvPr id="10" name="Footer Placeholder 4">
            <a:extLst>
              <a:ext uri="{FF2B5EF4-FFF2-40B4-BE49-F238E27FC236}">
                <a16:creationId xmlns:a16="http://schemas.microsoft.com/office/drawing/2014/main" id="{DBF8715D-4D79-7041-A43B-D5474972C918}"/>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endParaRPr lang="en-US" dirty="0"/>
          </a:p>
        </p:txBody>
      </p:sp>
      <p:pic>
        <p:nvPicPr>
          <p:cNvPr id="11" name="Picture 10">
            <a:extLst>
              <a:ext uri="{FF2B5EF4-FFF2-40B4-BE49-F238E27FC236}">
                <a16:creationId xmlns:a16="http://schemas.microsoft.com/office/drawing/2014/main" id="{BE6AEB20-C247-9049-A91B-EA79979980DA}"/>
              </a:ext>
            </a:extLst>
          </p:cNvPr>
          <p:cNvPicPr>
            <a:picLocks noChangeAspect="1"/>
          </p:cNvPicPr>
          <p:nvPr userDrawn="1"/>
        </p:nvPicPr>
        <p:blipFill>
          <a:blip r:embed="rId4"/>
          <a:stretch>
            <a:fillRect/>
          </a:stretch>
        </p:blipFill>
        <p:spPr>
          <a:xfrm>
            <a:off x="9909198" y="365126"/>
            <a:ext cx="1772656" cy="449073"/>
          </a:xfrm>
          <a:prstGeom prst="rect">
            <a:avLst/>
          </a:prstGeom>
        </p:spPr>
      </p:pic>
    </p:spTree>
    <p:custDataLst>
      <p:tags r:id="rId1"/>
    </p:custDataLst>
    <p:extLst>
      <p:ext uri="{BB962C8B-B14F-4D97-AF65-F5344CB8AC3E}">
        <p14:creationId xmlns:p14="http://schemas.microsoft.com/office/powerpoint/2010/main" val="330428055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p:spPr>
        <p:txBody>
          <a:bodyPr rtlCol="0">
            <a:noAutofit/>
          </a:bodyPr>
          <a:lstStyle>
            <a:lvl1pPr>
              <a:defRPr sz="4000">
                <a:solidFill>
                  <a:schemeClr val="tx1"/>
                </a:solidFill>
              </a:defRPr>
            </a:lvl1pPr>
          </a:lstStyle>
          <a:p>
            <a:pPr rtl="0"/>
            <a:r>
              <a:rPr lang="pt-BR"/>
              <a:t>Click to edit Master title style</a:t>
            </a:r>
          </a:p>
        </p:txBody>
      </p:sp>
      <p:sp>
        <p:nvSpPr>
          <p:cNvPr id="10" name="Footer Placeholder 4">
            <a:extLst>
              <a:ext uri="{FF2B5EF4-FFF2-40B4-BE49-F238E27FC236}">
                <a16:creationId xmlns:a16="http://schemas.microsoft.com/office/drawing/2014/main" id="{DBF8715D-4D79-7041-A43B-D5474972C918}"/>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endParaRPr lang="en-US" dirty="0"/>
          </a:p>
        </p:txBody>
      </p:sp>
      <p:pic>
        <p:nvPicPr>
          <p:cNvPr id="7" name="Picture 6">
            <a:extLst>
              <a:ext uri="{FF2B5EF4-FFF2-40B4-BE49-F238E27FC236}">
                <a16:creationId xmlns:a16="http://schemas.microsoft.com/office/drawing/2014/main" id="{1FCA25A4-C80D-FC44-8153-D8376A9E41FE}"/>
              </a:ext>
            </a:extLst>
          </p:cNvPr>
          <p:cNvPicPr>
            <a:picLocks noChangeAspect="1"/>
          </p:cNvPicPr>
          <p:nvPr userDrawn="1"/>
        </p:nvPicPr>
        <p:blipFill>
          <a:blip r:embed="rId3"/>
          <a:stretch>
            <a:fillRect/>
          </a:stretch>
        </p:blipFill>
        <p:spPr>
          <a:xfrm>
            <a:off x="9909200" y="365125"/>
            <a:ext cx="1772652" cy="449072"/>
          </a:xfrm>
          <a:prstGeom prst="rect">
            <a:avLst/>
          </a:prstGeom>
        </p:spPr>
      </p:pic>
      <p:sp>
        <p:nvSpPr>
          <p:cNvPr id="9" name="Slide Number Placeholder 5">
            <a:extLst>
              <a:ext uri="{FF2B5EF4-FFF2-40B4-BE49-F238E27FC236}">
                <a16:creationId xmlns:a16="http://schemas.microsoft.com/office/drawing/2014/main" id="{A201426F-66D0-6C49-85B0-A8C2D43E6E2C}"/>
              </a:ext>
            </a:extLst>
          </p:cNvPr>
          <p:cNvSpPr>
            <a:spLocks noGrp="1"/>
          </p:cNvSpPr>
          <p:nvPr>
            <p:ph type="sldNum" sz="quarter" idx="12"/>
          </p:nvPr>
        </p:nvSpPr>
        <p:spPr>
          <a:xfrm>
            <a:off x="9029700" y="6356350"/>
            <a:ext cx="2743200" cy="365125"/>
          </a:xfrm>
        </p:spPr>
        <p:txBody>
          <a:bodyPr rtlCol="0"/>
          <a:lstStyle/>
          <a:p>
            <a:pPr rtl="0"/>
            <a:fld id="{B6A95138-A96E-2F42-A959-2EFD44FE4AB7}" type="slidenum">
              <a:rPr lang="en-US" smtClean="0"/>
              <a:pPr/>
              <a:t>‹#›</a:t>
            </a:fld>
            <a:endParaRPr lang="en-US" dirty="0"/>
          </a:p>
        </p:txBody>
      </p:sp>
    </p:spTree>
    <p:custDataLst>
      <p:tags r:id="rId1"/>
    </p:custDataLst>
    <p:extLst>
      <p:ext uri="{BB962C8B-B14F-4D97-AF65-F5344CB8AC3E}">
        <p14:creationId xmlns:p14="http://schemas.microsoft.com/office/powerpoint/2010/main" val="212577292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Diagram">
    <p:spTree>
      <p:nvGrpSpPr>
        <p:cNvPr id="1" name=""/>
        <p:cNvGrpSpPr/>
        <p:nvPr/>
      </p:nvGrpSpPr>
      <p:grpSpPr>
        <a:xfrm>
          <a:off x="0" y="0"/>
          <a:ext cx="0" cy="0"/>
          <a:chOff x="0" y="0"/>
          <a:chExt cx="0" cy="0"/>
        </a:xfrm>
      </p:grpSpPr>
      <p:sp>
        <p:nvSpPr>
          <p:cNvPr id="10" name="Footer Placeholder 4">
            <a:extLst>
              <a:ext uri="{FF2B5EF4-FFF2-40B4-BE49-F238E27FC236}">
                <a16:creationId xmlns:a16="http://schemas.microsoft.com/office/drawing/2014/main" id="{F86437D1-E7F9-2F42-864E-95D935B7DAF8}"/>
              </a:ext>
            </a:extLst>
          </p:cNvPr>
          <p:cNvSpPr>
            <a:spLocks noGrp="1"/>
          </p:cNvSpPr>
          <p:nvPr>
            <p:ph type="ftr" sz="quarter" idx="3"/>
          </p:nvPr>
        </p:nvSpPr>
        <p:spPr>
          <a:xfrm>
            <a:off x="419099"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endParaRPr lang="en-US" dirty="0"/>
          </a:p>
        </p:txBody>
      </p:sp>
      <p:sp>
        <p:nvSpPr>
          <p:cNvPr id="7" name="Slide Number Placeholder 5">
            <a:extLst>
              <a:ext uri="{FF2B5EF4-FFF2-40B4-BE49-F238E27FC236}">
                <a16:creationId xmlns:a16="http://schemas.microsoft.com/office/drawing/2014/main" id="{45F76685-5779-5D40-A261-B0BC701B3745}"/>
              </a:ext>
            </a:extLst>
          </p:cNvPr>
          <p:cNvSpPr>
            <a:spLocks noGrp="1"/>
          </p:cNvSpPr>
          <p:nvPr>
            <p:ph type="sldNum" sz="quarter" idx="12"/>
          </p:nvPr>
        </p:nvSpPr>
        <p:spPr>
          <a:xfrm>
            <a:off x="9029700" y="6356350"/>
            <a:ext cx="2743200" cy="365125"/>
          </a:xfrm>
        </p:spPr>
        <p:txBody>
          <a:bodyPr rtlCol="0"/>
          <a:lstStyle/>
          <a:p>
            <a:pPr rtl="0"/>
            <a:fld id="{B6A95138-A96E-2F42-A959-2EFD44FE4AB7}" type="slidenum">
              <a:rPr lang="en-US" smtClean="0"/>
              <a:pPr/>
              <a:t>‹#›</a:t>
            </a:fld>
            <a:endParaRPr lang="en-US" dirty="0"/>
          </a:p>
        </p:txBody>
      </p:sp>
      <p:pic>
        <p:nvPicPr>
          <p:cNvPr id="6" name="Picture 5">
            <a:extLst>
              <a:ext uri="{FF2B5EF4-FFF2-40B4-BE49-F238E27FC236}">
                <a16:creationId xmlns:a16="http://schemas.microsoft.com/office/drawing/2014/main" id="{40DE264E-2087-B647-8F60-282FE0A1DE11}"/>
              </a:ext>
            </a:extLst>
          </p:cNvPr>
          <p:cNvPicPr>
            <a:picLocks noChangeAspect="1"/>
          </p:cNvPicPr>
          <p:nvPr userDrawn="1"/>
        </p:nvPicPr>
        <p:blipFill>
          <a:blip r:embed="rId3"/>
          <a:stretch>
            <a:fillRect/>
          </a:stretch>
        </p:blipFill>
        <p:spPr>
          <a:xfrm>
            <a:off x="9909200" y="365125"/>
            <a:ext cx="1772652" cy="449072"/>
          </a:xfrm>
          <a:prstGeom prst="rect">
            <a:avLst/>
          </a:prstGeom>
        </p:spPr>
      </p:pic>
    </p:spTree>
    <p:custDataLst>
      <p:tags r:id="rId1"/>
    </p:custDataLst>
    <p:extLst>
      <p:ext uri="{BB962C8B-B14F-4D97-AF65-F5344CB8AC3E}">
        <p14:creationId xmlns:p14="http://schemas.microsoft.com/office/powerpoint/2010/main" val="275309551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8298180" cy="474119"/>
          </a:xfrm>
          <a:prstGeom prst="rect">
            <a:avLst/>
          </a:prstGeom>
        </p:spPr>
        <p:txBody>
          <a:bodyPr rtlCol="0">
            <a:noAutofit/>
          </a:bodyPr>
          <a:lstStyle>
            <a:lvl1pPr>
              <a:defRPr sz="4000">
                <a:solidFill>
                  <a:schemeClr val="tx1"/>
                </a:solidFill>
              </a:defRPr>
            </a:lvl1pPr>
          </a:lstStyle>
          <a:p>
            <a:pPr rtl="0"/>
            <a:r>
              <a:rPr lang="pt-BR"/>
              <a:t>Click to edit Master title style</a:t>
            </a:r>
          </a:p>
        </p:txBody>
      </p:sp>
      <p:sp>
        <p:nvSpPr>
          <p:cNvPr id="9" name="Slide Number Placeholder 5">
            <a:extLst>
              <a:ext uri="{FF2B5EF4-FFF2-40B4-BE49-F238E27FC236}">
                <a16:creationId xmlns:a16="http://schemas.microsoft.com/office/drawing/2014/main" id="{A201426F-66D0-6C49-85B0-A8C2D43E6E2C}"/>
              </a:ext>
            </a:extLst>
          </p:cNvPr>
          <p:cNvSpPr>
            <a:spLocks noGrp="1"/>
          </p:cNvSpPr>
          <p:nvPr>
            <p:ph type="sldNum" sz="quarter" idx="12"/>
          </p:nvPr>
        </p:nvSpPr>
        <p:spPr>
          <a:xfrm>
            <a:off x="9029700" y="6356351"/>
            <a:ext cx="2743200" cy="365125"/>
          </a:xfrm>
          <a:prstGeom prst="rect">
            <a:avLst/>
          </a:prstGeom>
        </p:spPr>
        <p:txBody>
          <a:bodyPr rtlCol="0"/>
          <a:lstStyle/>
          <a:p>
            <a:pPr rtl="0"/>
            <a:fld id="{B6A95138-A96E-2F42-A959-2EFD44FE4AB7}" type="slidenum">
              <a:rPr lang="en-US" smtClean="0"/>
              <a:pPr/>
              <a:t>‹#›</a:t>
            </a:fld>
            <a:endParaRPr lang="en-US" dirty="0"/>
          </a:p>
        </p:txBody>
      </p:sp>
      <p:sp>
        <p:nvSpPr>
          <p:cNvPr id="17" name="Text Placeholder 3">
            <a:extLst>
              <a:ext uri="{FF2B5EF4-FFF2-40B4-BE49-F238E27FC236}">
                <a16:creationId xmlns:a16="http://schemas.microsoft.com/office/drawing/2014/main" id="{AA58D57C-542E-8B46-AF4A-1CE98190E16A}"/>
              </a:ext>
            </a:extLst>
          </p:cNvPr>
          <p:cNvSpPr>
            <a:spLocks noGrp="1"/>
          </p:cNvSpPr>
          <p:nvPr>
            <p:ph type="body" sz="quarter" idx="15"/>
          </p:nvPr>
        </p:nvSpPr>
        <p:spPr>
          <a:xfrm>
            <a:off x="6076191" y="1803345"/>
            <a:ext cx="2656066" cy="1879131"/>
          </a:xfrm>
          <a:prstGeom prst="rect">
            <a:avLst/>
          </a:prstGeom>
        </p:spPr>
        <p:txBody>
          <a:bodyPr rtlCol="0">
            <a:normAutofit/>
          </a:bodyPr>
          <a:lstStyle>
            <a:lvl1pPr marL="0" indent="0">
              <a:lnSpc>
                <a:spcPct val="100000"/>
              </a:lnSpc>
              <a:buNone/>
              <a:defRPr sz="1867"/>
            </a:lvl1pPr>
          </a:lstStyle>
          <a:p>
            <a:pPr lvl="0" rtl="0"/>
            <a:endParaRPr lang="en-US" dirty="0"/>
          </a:p>
        </p:txBody>
      </p:sp>
      <p:sp>
        <p:nvSpPr>
          <p:cNvPr id="19" name="Text Placeholder 3">
            <a:extLst>
              <a:ext uri="{FF2B5EF4-FFF2-40B4-BE49-F238E27FC236}">
                <a16:creationId xmlns:a16="http://schemas.microsoft.com/office/drawing/2014/main" id="{C3946CAB-375A-5941-A392-14D805556B47}"/>
              </a:ext>
            </a:extLst>
          </p:cNvPr>
          <p:cNvSpPr>
            <a:spLocks noGrp="1"/>
          </p:cNvSpPr>
          <p:nvPr>
            <p:ph type="body" sz="quarter" idx="16"/>
          </p:nvPr>
        </p:nvSpPr>
        <p:spPr>
          <a:xfrm>
            <a:off x="3251457" y="1803345"/>
            <a:ext cx="2656066" cy="1879131"/>
          </a:xfrm>
          <a:prstGeom prst="rect">
            <a:avLst/>
          </a:prstGeom>
        </p:spPr>
        <p:txBody>
          <a:bodyPr rtlCol="0">
            <a:normAutofit/>
          </a:bodyPr>
          <a:lstStyle>
            <a:lvl1pPr marL="0" indent="0">
              <a:lnSpc>
                <a:spcPct val="100000"/>
              </a:lnSpc>
              <a:buNone/>
              <a:defRPr sz="1867"/>
            </a:lvl1pPr>
          </a:lstStyle>
          <a:p>
            <a:pPr lvl="0" rtl="0"/>
            <a:endParaRPr lang="en-US" dirty="0"/>
          </a:p>
        </p:txBody>
      </p:sp>
      <p:sp>
        <p:nvSpPr>
          <p:cNvPr id="20" name="Text Placeholder 3">
            <a:extLst>
              <a:ext uri="{FF2B5EF4-FFF2-40B4-BE49-F238E27FC236}">
                <a16:creationId xmlns:a16="http://schemas.microsoft.com/office/drawing/2014/main" id="{35FC7C2C-C9CE-B747-AE44-A593EFEB0DEE}"/>
              </a:ext>
            </a:extLst>
          </p:cNvPr>
          <p:cNvSpPr>
            <a:spLocks noGrp="1"/>
          </p:cNvSpPr>
          <p:nvPr>
            <p:ph type="body" sz="quarter" idx="10" hasCustomPrompt="1"/>
          </p:nvPr>
        </p:nvSpPr>
        <p:spPr>
          <a:xfrm>
            <a:off x="419100" y="1340942"/>
            <a:ext cx="2656067" cy="390200"/>
          </a:xfrm>
          <a:prstGeom prst="rect">
            <a:avLst/>
          </a:prstGeom>
        </p:spPr>
        <p:txBody>
          <a:bodyPr rtlCol="0">
            <a:normAutofit/>
          </a:bodyPr>
          <a:lstStyle>
            <a:lvl1pPr marL="0" indent="0">
              <a:buNone/>
              <a:defRPr sz="2000" b="0" spc="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rtl="0"/>
            <a:r>
              <a:rPr lang="pt-BR"/>
              <a:t>Title</a:t>
            </a:r>
          </a:p>
        </p:txBody>
      </p:sp>
      <p:sp>
        <p:nvSpPr>
          <p:cNvPr id="22" name="Text Placeholder 3">
            <a:extLst>
              <a:ext uri="{FF2B5EF4-FFF2-40B4-BE49-F238E27FC236}">
                <a16:creationId xmlns:a16="http://schemas.microsoft.com/office/drawing/2014/main" id="{24CE8731-450D-3746-AF62-88C7CF836093}"/>
              </a:ext>
            </a:extLst>
          </p:cNvPr>
          <p:cNvSpPr>
            <a:spLocks noGrp="1"/>
          </p:cNvSpPr>
          <p:nvPr>
            <p:ph type="body" sz="quarter" idx="17"/>
          </p:nvPr>
        </p:nvSpPr>
        <p:spPr>
          <a:xfrm>
            <a:off x="419102" y="1803345"/>
            <a:ext cx="2656066" cy="1879131"/>
          </a:xfrm>
          <a:prstGeom prst="rect">
            <a:avLst/>
          </a:prstGeom>
        </p:spPr>
        <p:txBody>
          <a:bodyPr rtlCol="0">
            <a:normAutofit/>
          </a:bodyPr>
          <a:lstStyle>
            <a:lvl1pPr marL="0" indent="0">
              <a:lnSpc>
                <a:spcPct val="100000"/>
              </a:lnSpc>
              <a:buNone/>
              <a:defRPr sz="1867"/>
            </a:lvl1pPr>
          </a:lstStyle>
          <a:p>
            <a:pPr lvl="0" rtl="0"/>
            <a:endParaRPr lang="en-US" dirty="0"/>
          </a:p>
        </p:txBody>
      </p:sp>
      <p:sp>
        <p:nvSpPr>
          <p:cNvPr id="23" name="Rectangle 22">
            <a:extLst>
              <a:ext uri="{FF2B5EF4-FFF2-40B4-BE49-F238E27FC236}">
                <a16:creationId xmlns:a16="http://schemas.microsoft.com/office/drawing/2014/main" id="{95458110-5E55-0F46-BBF5-9C8F2C62151D}"/>
              </a:ext>
            </a:extLst>
          </p:cNvPr>
          <p:cNvSpPr/>
          <p:nvPr userDrawn="1"/>
        </p:nvSpPr>
        <p:spPr>
          <a:xfrm>
            <a:off x="9029701" y="0"/>
            <a:ext cx="3188474" cy="6875492"/>
          </a:xfrm>
          <a:prstGeom prst="rect">
            <a:avLst/>
          </a:prstGeom>
          <a:solidFill>
            <a:srgbClr val="232F3E"/>
          </a:solidFill>
          <a:ln w="9525" cap="flat" cmpd="sng" algn="ctr">
            <a:noFill/>
            <a:prstDash val="solid"/>
          </a:ln>
          <a:effectLst/>
        </p:spPr>
        <p:txBody>
          <a:bodyPr rtlCol="0" anchor="ctr"/>
          <a:lstStyle/>
          <a:p>
            <a:pPr marL="0" marR="0" lvl="0" indent="0" algn="ctr" defTabSz="447301" rtl="0" eaLnBrk="1" fontAlgn="auto" latinLnBrk="0" hangingPunct="1">
              <a:lnSpc>
                <a:spcPct val="100000"/>
              </a:lnSpc>
              <a:spcBef>
                <a:spcPts val="0"/>
              </a:spcBef>
              <a:spcAft>
                <a:spcPts val="0"/>
              </a:spcAft>
              <a:buClrTx/>
              <a:buSzTx/>
              <a:buFontTx/>
              <a:buNone/>
              <a:tabLst/>
              <a:defRPr/>
            </a:pPr>
            <a:endParaRPr kumimoji="0" lang="en-US" sz="1761" b="0" i="0" u="none" strike="noStrike" kern="0" cap="none" spc="0" normalizeH="0" baseline="0" noProof="0" dirty="0">
              <a:ln>
                <a:noFill/>
              </a:ln>
              <a:solidFill>
                <a:srgbClr val="FFFFFF"/>
              </a:solidFill>
              <a:effectLst/>
              <a:uLnTx/>
              <a:uFillTx/>
              <a:latin typeface="Amazon Ember Light" panose="020B0403020204020204" pitchFamily="34" charset="0"/>
              <a:ea typeface="+mn-ea"/>
              <a:cs typeface="+mn-cs"/>
            </a:endParaRPr>
          </a:p>
        </p:txBody>
      </p:sp>
      <p:sp>
        <p:nvSpPr>
          <p:cNvPr id="25" name="Rectangle 24">
            <a:extLst>
              <a:ext uri="{FF2B5EF4-FFF2-40B4-BE49-F238E27FC236}">
                <a16:creationId xmlns:a16="http://schemas.microsoft.com/office/drawing/2014/main" id="{3A3837C0-EFCF-E345-9E05-AF315FB06800}"/>
              </a:ext>
            </a:extLst>
          </p:cNvPr>
          <p:cNvSpPr/>
          <p:nvPr userDrawn="1"/>
        </p:nvSpPr>
        <p:spPr>
          <a:xfrm>
            <a:off x="0" y="4020640"/>
            <a:ext cx="9029700" cy="2837360"/>
          </a:xfrm>
          <a:prstGeom prst="rect">
            <a:avLst/>
          </a:prstGeom>
          <a:solidFill>
            <a:schemeClr val="tx2"/>
          </a:solidFill>
          <a:ln w="9525" cap="flat" cmpd="sng" algn="ctr">
            <a:noFill/>
            <a:prstDash val="solid"/>
          </a:ln>
          <a:effectLst/>
        </p:spPr>
        <p:txBody>
          <a:bodyPr rtlCol="0" anchor="ctr"/>
          <a:lstStyle/>
          <a:p>
            <a:pPr marL="0" marR="0" lvl="0" indent="0" algn="ctr" defTabSz="447301" rtl="0" eaLnBrk="1" fontAlgn="auto" latinLnBrk="0" hangingPunct="1">
              <a:lnSpc>
                <a:spcPct val="100000"/>
              </a:lnSpc>
              <a:spcBef>
                <a:spcPts val="0"/>
              </a:spcBef>
              <a:spcAft>
                <a:spcPts val="0"/>
              </a:spcAft>
              <a:buClrTx/>
              <a:buSzTx/>
              <a:buFontTx/>
              <a:buNone/>
              <a:tabLst/>
              <a:defRPr/>
            </a:pPr>
            <a:endParaRPr kumimoji="0" lang="en-US" sz="1761" b="0" i="0" u="none" strike="noStrike" kern="0" cap="none" spc="0" normalizeH="0" baseline="0" noProof="0" dirty="0">
              <a:ln>
                <a:noFill/>
              </a:ln>
              <a:solidFill>
                <a:srgbClr val="FFFFFF"/>
              </a:solidFill>
              <a:effectLst/>
              <a:uLnTx/>
              <a:uFillTx/>
              <a:latin typeface="Amazon Ember Light" panose="020B0403020204020204" pitchFamily="34" charset="0"/>
              <a:ea typeface="+mn-ea"/>
              <a:cs typeface="+mn-cs"/>
            </a:endParaRPr>
          </a:p>
        </p:txBody>
      </p:sp>
      <p:sp>
        <p:nvSpPr>
          <p:cNvPr id="26" name="Content Placeholder 25">
            <a:extLst>
              <a:ext uri="{FF2B5EF4-FFF2-40B4-BE49-F238E27FC236}">
                <a16:creationId xmlns:a16="http://schemas.microsoft.com/office/drawing/2014/main" id="{EBCAA55A-911D-184D-A1FD-A84004D395B2}"/>
              </a:ext>
            </a:extLst>
          </p:cNvPr>
          <p:cNvSpPr>
            <a:spLocks noGrp="1"/>
          </p:cNvSpPr>
          <p:nvPr>
            <p:ph sz="quarter" idx="18"/>
          </p:nvPr>
        </p:nvSpPr>
        <p:spPr>
          <a:xfrm>
            <a:off x="9327146" y="365126"/>
            <a:ext cx="2445755" cy="951555"/>
          </a:xfrm>
          <a:prstGeom prst="rect">
            <a:avLst/>
          </a:prstGeom>
          <a:solidFill>
            <a:schemeClr val="bg1"/>
          </a:solidFill>
        </p:spPr>
        <p:txBody>
          <a:bodyPr rtlCol="0"/>
          <a:lstStyle>
            <a:lvl1pPr marL="0" indent="0">
              <a:buNone/>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rtl="0"/>
            <a:endParaRPr lang="en-US" dirty="0"/>
          </a:p>
        </p:txBody>
      </p:sp>
      <p:sp>
        <p:nvSpPr>
          <p:cNvPr id="27" name="Text Placeholder 3">
            <a:extLst>
              <a:ext uri="{FF2B5EF4-FFF2-40B4-BE49-F238E27FC236}">
                <a16:creationId xmlns:a16="http://schemas.microsoft.com/office/drawing/2014/main" id="{8A3999B7-8C20-854D-A555-F37D032192AE}"/>
              </a:ext>
            </a:extLst>
          </p:cNvPr>
          <p:cNvSpPr>
            <a:spLocks noGrp="1"/>
          </p:cNvSpPr>
          <p:nvPr>
            <p:ph type="body" sz="quarter" idx="19" hasCustomPrompt="1"/>
          </p:nvPr>
        </p:nvSpPr>
        <p:spPr>
          <a:xfrm>
            <a:off x="3259838" y="1340942"/>
            <a:ext cx="2656067" cy="390200"/>
          </a:xfrm>
          <a:prstGeom prst="rect">
            <a:avLst/>
          </a:prstGeom>
        </p:spPr>
        <p:txBody>
          <a:bodyPr rtlCol="0">
            <a:normAutofit/>
          </a:bodyPr>
          <a:lstStyle>
            <a:lvl1pPr marL="0" indent="0">
              <a:buNone/>
              <a:defRPr sz="2000" b="0" spc="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rtl="0"/>
            <a:r>
              <a:rPr lang="pt-BR"/>
              <a:t>Title</a:t>
            </a:r>
          </a:p>
        </p:txBody>
      </p:sp>
      <p:sp>
        <p:nvSpPr>
          <p:cNvPr id="28" name="Text Placeholder 3">
            <a:extLst>
              <a:ext uri="{FF2B5EF4-FFF2-40B4-BE49-F238E27FC236}">
                <a16:creationId xmlns:a16="http://schemas.microsoft.com/office/drawing/2014/main" id="{38F7DDC9-AAC1-834E-B4EE-D42A0B1327C5}"/>
              </a:ext>
            </a:extLst>
          </p:cNvPr>
          <p:cNvSpPr>
            <a:spLocks noGrp="1"/>
          </p:cNvSpPr>
          <p:nvPr>
            <p:ph type="body" sz="quarter" idx="20" hasCustomPrompt="1"/>
          </p:nvPr>
        </p:nvSpPr>
        <p:spPr>
          <a:xfrm>
            <a:off x="6076190" y="1340942"/>
            <a:ext cx="2656067" cy="390200"/>
          </a:xfrm>
          <a:prstGeom prst="rect">
            <a:avLst/>
          </a:prstGeom>
        </p:spPr>
        <p:txBody>
          <a:bodyPr rtlCol="0">
            <a:normAutofit/>
          </a:bodyPr>
          <a:lstStyle>
            <a:lvl1pPr marL="0" indent="0">
              <a:buNone/>
              <a:defRPr sz="2000" b="0" spc="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rtl="0"/>
            <a:r>
              <a:rPr lang="pt-BR"/>
              <a:t>Title</a:t>
            </a:r>
          </a:p>
        </p:txBody>
      </p:sp>
      <p:sp>
        <p:nvSpPr>
          <p:cNvPr id="31" name="Text Placeholder 3">
            <a:extLst>
              <a:ext uri="{FF2B5EF4-FFF2-40B4-BE49-F238E27FC236}">
                <a16:creationId xmlns:a16="http://schemas.microsoft.com/office/drawing/2014/main" id="{957FAEDA-E06F-0246-AE0E-09DEF5D51275}"/>
              </a:ext>
            </a:extLst>
          </p:cNvPr>
          <p:cNvSpPr>
            <a:spLocks noGrp="1"/>
          </p:cNvSpPr>
          <p:nvPr>
            <p:ph type="body" sz="quarter" idx="22"/>
          </p:nvPr>
        </p:nvSpPr>
        <p:spPr>
          <a:xfrm>
            <a:off x="790222" y="4444327"/>
            <a:ext cx="7571082" cy="1311187"/>
          </a:xfrm>
          <a:prstGeom prst="rect">
            <a:avLst/>
          </a:prstGeom>
        </p:spPr>
        <p:txBody>
          <a:bodyPr rtlCol="0">
            <a:normAutofit/>
          </a:bodyPr>
          <a:lstStyle>
            <a:lvl1pPr marL="0" indent="0">
              <a:buNone/>
              <a:defRPr sz="2400"/>
            </a:lvl1pPr>
          </a:lstStyle>
          <a:p>
            <a:pPr lvl="0" rtl="0"/>
            <a:endParaRPr lang="en-US" dirty="0"/>
          </a:p>
        </p:txBody>
      </p:sp>
      <p:sp>
        <p:nvSpPr>
          <p:cNvPr id="32" name="Text Placeholder 3">
            <a:extLst>
              <a:ext uri="{FF2B5EF4-FFF2-40B4-BE49-F238E27FC236}">
                <a16:creationId xmlns:a16="http://schemas.microsoft.com/office/drawing/2014/main" id="{5DB1EEED-3A61-7145-8CB8-D64E8B31FE3F}"/>
              </a:ext>
            </a:extLst>
          </p:cNvPr>
          <p:cNvSpPr>
            <a:spLocks noGrp="1"/>
          </p:cNvSpPr>
          <p:nvPr>
            <p:ph type="body" sz="quarter" idx="23"/>
          </p:nvPr>
        </p:nvSpPr>
        <p:spPr>
          <a:xfrm>
            <a:off x="790222" y="5870446"/>
            <a:ext cx="7942034" cy="413702"/>
          </a:xfrm>
          <a:prstGeom prst="rect">
            <a:avLst/>
          </a:prstGeom>
        </p:spPr>
        <p:txBody>
          <a:bodyPr rtlCol="0">
            <a:noAutofit/>
          </a:bodyPr>
          <a:lstStyle>
            <a:lvl1pPr marL="0" indent="0">
              <a:buNone/>
              <a:defRPr sz="2000" b="0">
                <a:solidFill>
                  <a:schemeClr val="tx1"/>
                </a:solidFill>
              </a:defRPr>
            </a:lvl1pPr>
          </a:lstStyle>
          <a:p>
            <a:pPr lvl="0" rtl="0"/>
            <a:endParaRPr lang="en-US" dirty="0"/>
          </a:p>
        </p:txBody>
      </p:sp>
      <p:pic>
        <p:nvPicPr>
          <p:cNvPr id="16" name="Picture 15">
            <a:extLst>
              <a:ext uri="{FF2B5EF4-FFF2-40B4-BE49-F238E27FC236}">
                <a16:creationId xmlns:a16="http://schemas.microsoft.com/office/drawing/2014/main" id="{A51D4E80-7282-594D-8256-F973AFF71D56}"/>
              </a:ext>
            </a:extLst>
          </p:cNvPr>
          <p:cNvPicPr>
            <a:picLocks noChangeAspect="1"/>
          </p:cNvPicPr>
          <p:nvPr userDrawn="1"/>
        </p:nvPicPr>
        <p:blipFill>
          <a:blip r:embed="rId3"/>
          <a:stretch>
            <a:fillRect/>
          </a:stretch>
        </p:blipFill>
        <p:spPr>
          <a:xfrm>
            <a:off x="9396238" y="6089840"/>
            <a:ext cx="1772656" cy="449073"/>
          </a:xfrm>
          <a:prstGeom prst="rect">
            <a:avLst/>
          </a:prstGeom>
        </p:spPr>
      </p:pic>
      <p:sp>
        <p:nvSpPr>
          <p:cNvPr id="18" name="Footer Placeholder 4">
            <a:extLst>
              <a:ext uri="{FF2B5EF4-FFF2-40B4-BE49-F238E27FC236}">
                <a16:creationId xmlns:a16="http://schemas.microsoft.com/office/drawing/2014/main" id="{D654C84E-7AFF-4E43-BC29-5AF15F0EFE3A}"/>
              </a:ext>
            </a:extLst>
          </p:cNvPr>
          <p:cNvSpPr>
            <a:spLocks noGrp="1"/>
          </p:cNvSpPr>
          <p:nvPr>
            <p:ph type="ftr" sz="quarter" idx="3"/>
          </p:nvPr>
        </p:nvSpPr>
        <p:spPr>
          <a:xfrm>
            <a:off x="419100" y="6356351"/>
            <a:ext cx="3735457" cy="365125"/>
          </a:xfrm>
          <a:prstGeom prst="rect">
            <a:avLst/>
          </a:prstGeom>
        </p:spPr>
        <p:txBody>
          <a:bodyPr vert="horz" lIns="91440" tIns="45720" rIns="91440" bIns="45720" rtlCol="0" anchor="ctr"/>
          <a:lstStyle>
            <a:lvl1pPr algn="l">
              <a:defRPr sz="881" b="0" i="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endParaRPr lang="en-US" dirty="0"/>
          </a:p>
        </p:txBody>
      </p:sp>
      <p:sp>
        <p:nvSpPr>
          <p:cNvPr id="7" name="Text Placeholder 6"/>
          <p:cNvSpPr>
            <a:spLocks noGrp="1"/>
          </p:cNvSpPr>
          <p:nvPr>
            <p:ph type="body" sz="quarter" idx="25"/>
          </p:nvPr>
        </p:nvSpPr>
        <p:spPr>
          <a:xfrm>
            <a:off x="9327093" y="1564153"/>
            <a:ext cx="2445808" cy="1212914"/>
          </a:xfrm>
        </p:spPr>
        <p:txBody>
          <a:bodyPr rtlCol="0">
            <a:normAutofit/>
          </a:bodyPr>
          <a:lstStyle>
            <a:lvl1pPr marL="0" indent="0">
              <a:buNone/>
              <a:defRPr sz="1333">
                <a:solidFill>
                  <a:schemeClr val="bg1"/>
                </a:solidFill>
              </a:defRPr>
            </a:lvl1pPr>
          </a:lstStyle>
          <a:p>
            <a:pPr lvl="0" rtl="0"/>
            <a:endParaRPr lang="en-US" dirty="0"/>
          </a:p>
        </p:txBody>
      </p:sp>
      <p:sp>
        <p:nvSpPr>
          <p:cNvPr id="24" name="TextBox 23"/>
          <p:cNvSpPr txBox="1"/>
          <p:nvPr userDrawn="1"/>
        </p:nvSpPr>
        <p:spPr>
          <a:xfrm>
            <a:off x="290923" y="3889248"/>
            <a:ext cx="770467" cy="2308452"/>
          </a:xfrm>
          <a:prstGeom prst="rect">
            <a:avLst/>
          </a:prstGeom>
          <a:noFill/>
        </p:spPr>
        <p:txBody>
          <a:bodyPr wrap="square" rtlCol="0">
            <a:spAutoFit/>
          </a:bodyPr>
          <a:lstStyle/>
          <a:p>
            <a:pPr rtl="0"/>
            <a:r>
              <a:rPr lang="pt-BR" sz="14401" baseline="30000">
                <a:solidFill>
                  <a:schemeClr val="bg1"/>
                </a:solidFill>
                <a:latin typeface="Amazon Ember" panose="020B0603020204020204" pitchFamily="34" charset="0"/>
                <a:ea typeface="Amazon Ember" panose="020B0603020204020204" pitchFamily="34" charset="0"/>
                <a:cs typeface="Amazon Ember" panose="020B0603020204020204" pitchFamily="34" charset="0"/>
              </a:rPr>
              <a:t>“</a:t>
            </a:r>
            <a:endParaRPr lang="en-US" sz="14401"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33" name="Text Placeholder 6"/>
          <p:cNvSpPr>
            <a:spLocks noGrp="1"/>
          </p:cNvSpPr>
          <p:nvPr>
            <p:ph type="body" sz="quarter" idx="26"/>
          </p:nvPr>
        </p:nvSpPr>
        <p:spPr>
          <a:xfrm>
            <a:off x="9327145" y="3177326"/>
            <a:ext cx="2445808" cy="2758497"/>
          </a:xfrm>
        </p:spPr>
        <p:txBody>
          <a:bodyPr rtlCol="0">
            <a:normAutofit/>
          </a:bodyPr>
          <a:lstStyle>
            <a:lvl1pPr marL="0" indent="0">
              <a:buNone/>
              <a:defRPr sz="1333">
                <a:solidFill>
                  <a:schemeClr val="bg1"/>
                </a:solidFill>
              </a:defRPr>
            </a:lvl1pPr>
          </a:lstStyle>
          <a:p>
            <a:pPr lvl="0" rtl="0"/>
            <a:endParaRPr lang="en-US" dirty="0"/>
          </a:p>
        </p:txBody>
      </p:sp>
      <p:sp>
        <p:nvSpPr>
          <p:cNvPr id="34" name="Text Placeholder 6"/>
          <p:cNvSpPr>
            <a:spLocks noGrp="1"/>
          </p:cNvSpPr>
          <p:nvPr>
            <p:ph type="body" sz="quarter" idx="27"/>
          </p:nvPr>
        </p:nvSpPr>
        <p:spPr>
          <a:xfrm>
            <a:off x="9327092" y="2880834"/>
            <a:ext cx="2445808" cy="296493"/>
          </a:xfrm>
        </p:spPr>
        <p:txBody>
          <a:bodyPr rtlCol="0">
            <a:normAutofit/>
          </a:bodyPr>
          <a:lstStyle>
            <a:lvl1pPr marL="0" indent="0">
              <a:buNone/>
              <a:defRPr sz="1600">
                <a:solidFill>
                  <a:schemeClr val="bg1"/>
                </a:solidFill>
                <a:latin typeface="Amazon Ember" panose="020B0603020204020204" pitchFamily="34" charset="0"/>
                <a:ea typeface="Amazon Ember" panose="020B0603020204020204" pitchFamily="34" charset="0"/>
                <a:cs typeface="Amazon Ember" panose="020B0603020204020204" pitchFamily="34" charset="0"/>
              </a:defRPr>
            </a:lvl1pPr>
          </a:lstStyle>
          <a:p>
            <a:pPr lvl="0" rtl="0"/>
            <a:endParaRPr lang="en-US" dirty="0"/>
          </a:p>
        </p:txBody>
      </p:sp>
    </p:spTree>
    <p:custDataLst>
      <p:tags r:id="rId1"/>
    </p:custDataLst>
    <p:extLst>
      <p:ext uri="{BB962C8B-B14F-4D97-AF65-F5344CB8AC3E}">
        <p14:creationId xmlns:p14="http://schemas.microsoft.com/office/powerpoint/2010/main" val="46256864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Pull Quote">
    <p:bg>
      <p:bgPr>
        <a:solidFill>
          <a:srgbClr val="222E3C"/>
        </a:solidFill>
        <a:effectLst/>
      </p:bgPr>
    </p:bg>
    <p:spTree>
      <p:nvGrpSpPr>
        <p:cNvPr id="1" name=""/>
        <p:cNvGrpSpPr/>
        <p:nvPr/>
      </p:nvGrpSpPr>
      <p:grpSpPr>
        <a:xfrm>
          <a:off x="0" y="0"/>
          <a:ext cx="0" cy="0"/>
          <a:chOff x="0" y="0"/>
          <a:chExt cx="0" cy="0"/>
        </a:xfrm>
      </p:grpSpPr>
      <p:sp>
        <p:nvSpPr>
          <p:cNvPr id="12" name="Title 11"/>
          <p:cNvSpPr>
            <a:spLocks noGrp="1"/>
          </p:cNvSpPr>
          <p:nvPr>
            <p:ph type="title"/>
          </p:nvPr>
        </p:nvSpPr>
        <p:spPr>
          <a:xfrm>
            <a:off x="419100" y="1361287"/>
            <a:ext cx="11353800" cy="3416300"/>
          </a:xfrm>
        </p:spPr>
        <p:txBody>
          <a:bodyPr rtlCol="0" anchor="t">
            <a:normAutofit/>
          </a:bodyPr>
          <a:lstStyle>
            <a:lvl1pPr>
              <a:defRPr sz="6000">
                <a:solidFill>
                  <a:schemeClr val="bg1"/>
                </a:solidFill>
              </a:defRPr>
            </a:lvl1pPr>
          </a:lstStyle>
          <a:p>
            <a:pPr rtl="0"/>
            <a:r>
              <a:rPr lang="pt-BR"/>
              <a:t>Click to edit Master title style</a:t>
            </a:r>
          </a:p>
        </p:txBody>
      </p:sp>
      <p:sp>
        <p:nvSpPr>
          <p:cNvPr id="8" name="Rectangle 7">
            <a:extLst>
              <a:ext uri="{FF2B5EF4-FFF2-40B4-BE49-F238E27FC236}">
                <a16:creationId xmlns:a16="http://schemas.microsoft.com/office/drawing/2014/main" id="{A413BF5D-EF1D-5C42-8ED2-B1DC40150995}"/>
              </a:ext>
            </a:extLst>
          </p:cNvPr>
          <p:cNvSpPr/>
          <p:nvPr userDrawn="1"/>
        </p:nvSpPr>
        <p:spPr>
          <a:xfrm>
            <a:off x="0" y="1444414"/>
            <a:ext cx="320634" cy="633768"/>
          </a:xfrm>
          <a:prstGeom prst="rect">
            <a:avLst/>
          </a:prstGeom>
          <a:solidFill>
            <a:srgbClr val="36C2B3"/>
          </a:solidFill>
          <a:ln w="9525" cap="flat" cmpd="sng" algn="ctr">
            <a:no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mazon Ember Light" panose="020B0403020204020204" pitchFamily="34" charset="0"/>
              <a:ea typeface="+mn-ea"/>
              <a:cs typeface="+mn-cs"/>
            </a:endParaRPr>
          </a:p>
        </p:txBody>
      </p:sp>
      <p:sp>
        <p:nvSpPr>
          <p:cNvPr id="9" name="Footer Placeholder 4">
            <a:extLst>
              <a:ext uri="{FF2B5EF4-FFF2-40B4-BE49-F238E27FC236}">
                <a16:creationId xmlns:a16="http://schemas.microsoft.com/office/drawing/2014/main" id="{D654C84E-7AFF-4E43-BC29-5AF15F0EFE3A}"/>
              </a:ext>
            </a:extLst>
          </p:cNvPr>
          <p:cNvSpPr>
            <a:spLocks noGrp="1"/>
          </p:cNvSpPr>
          <p:nvPr>
            <p:ph type="ftr" sz="quarter" idx="3"/>
          </p:nvPr>
        </p:nvSpPr>
        <p:spPr>
          <a:xfrm>
            <a:off x="419099" y="6356350"/>
            <a:ext cx="3735457" cy="365125"/>
          </a:xfrm>
          <a:prstGeom prst="rect">
            <a:avLst/>
          </a:prstGeom>
        </p:spPr>
        <p:txBody>
          <a:bodyPr vert="horz" lIns="91440" tIns="45720" rIns="91440" bIns="45720" rtlCol="0" anchor="ctr"/>
          <a:lstStyle>
            <a:lvl1pPr algn="l">
              <a:defRPr sz="900" b="0" i="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endParaRPr lang="en-US" dirty="0"/>
          </a:p>
        </p:txBody>
      </p:sp>
      <p:sp>
        <p:nvSpPr>
          <p:cNvPr id="6" name="Text Placeholder 3">
            <a:extLst>
              <a:ext uri="{FF2B5EF4-FFF2-40B4-BE49-F238E27FC236}">
                <a16:creationId xmlns:a16="http://schemas.microsoft.com/office/drawing/2014/main" id="{DBBC8AF8-4964-B547-9569-D8BFE87BB8F4}"/>
              </a:ext>
            </a:extLst>
          </p:cNvPr>
          <p:cNvSpPr>
            <a:spLocks noGrp="1"/>
          </p:cNvSpPr>
          <p:nvPr>
            <p:ph type="body" sz="quarter" idx="10" hasCustomPrompt="1"/>
          </p:nvPr>
        </p:nvSpPr>
        <p:spPr>
          <a:xfrm>
            <a:off x="419100" y="5024594"/>
            <a:ext cx="8059738" cy="488498"/>
          </a:xfrm>
        </p:spPr>
        <p:txBody>
          <a:bodyPr rtlCol="0">
            <a:normAutofit/>
          </a:bodyPr>
          <a:lstStyle>
            <a:lvl1pPr marL="0" indent="0">
              <a:buNone/>
              <a:defRPr sz="2000" b="0" spc="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rtl="0"/>
            <a:r>
              <a:rPr lang="pt-BR"/>
              <a:t>-Click to edit master title style</a:t>
            </a:r>
          </a:p>
        </p:txBody>
      </p:sp>
      <p:pic>
        <p:nvPicPr>
          <p:cNvPr id="13" name="Picture 12">
            <a:extLst>
              <a:ext uri="{FF2B5EF4-FFF2-40B4-BE49-F238E27FC236}">
                <a16:creationId xmlns:a16="http://schemas.microsoft.com/office/drawing/2014/main" id="{A51D4E80-7282-594D-8256-F973AFF71D56}"/>
              </a:ext>
            </a:extLst>
          </p:cNvPr>
          <p:cNvPicPr>
            <a:picLocks noChangeAspect="1"/>
          </p:cNvPicPr>
          <p:nvPr userDrawn="1"/>
        </p:nvPicPr>
        <p:blipFill>
          <a:blip r:embed="rId3"/>
          <a:stretch>
            <a:fillRect/>
          </a:stretch>
        </p:blipFill>
        <p:spPr>
          <a:xfrm>
            <a:off x="9931098" y="6089839"/>
            <a:ext cx="1772656" cy="449073"/>
          </a:xfrm>
          <a:prstGeom prst="rect">
            <a:avLst/>
          </a:prstGeom>
        </p:spPr>
      </p:pic>
    </p:spTree>
    <p:custDataLst>
      <p:tags r:id="rId1"/>
    </p:custDataLst>
    <p:extLst>
      <p:ext uri="{BB962C8B-B14F-4D97-AF65-F5344CB8AC3E}">
        <p14:creationId xmlns:p14="http://schemas.microsoft.com/office/powerpoint/2010/main" val="210335395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56AC7C4F-A7FB-D049-8056-D71FAE608841}"/>
              </a:ext>
            </a:extLst>
          </p:cNvPr>
          <p:cNvPicPr>
            <a:picLocks noChangeAspect="1"/>
          </p:cNvPicPr>
          <p:nvPr userDrawn="1"/>
        </p:nvPicPr>
        <p:blipFill>
          <a:blip r:embed="rId3"/>
          <a:stretch>
            <a:fillRect/>
          </a:stretch>
        </p:blipFill>
        <p:spPr>
          <a:xfrm>
            <a:off x="-81023" y="-47919"/>
            <a:ext cx="12361762" cy="6958182"/>
          </a:xfrm>
          <a:prstGeom prst="rect">
            <a:avLst/>
          </a:prstGeom>
        </p:spPr>
      </p:pic>
      <p:sp>
        <p:nvSpPr>
          <p:cNvPr id="5" name="TextBox 4">
            <a:extLst>
              <a:ext uri="{FF2B5EF4-FFF2-40B4-BE49-F238E27FC236}">
                <a16:creationId xmlns:a16="http://schemas.microsoft.com/office/drawing/2014/main" id="{7F32C9FB-A505-8F4E-99FC-1B161C930668}"/>
              </a:ext>
            </a:extLst>
          </p:cNvPr>
          <p:cNvSpPr txBox="1"/>
          <p:nvPr userDrawn="1"/>
        </p:nvSpPr>
        <p:spPr>
          <a:xfrm>
            <a:off x="423968" y="6089839"/>
            <a:ext cx="8921913" cy="646331"/>
          </a:xfrm>
          <a:prstGeom prst="rect">
            <a:avLst/>
          </a:prstGeom>
          <a:noFill/>
        </p:spPr>
        <p:txBody>
          <a:bodyPr wrap="square" rtlCol="0">
            <a:noAutofit/>
          </a:bodyPr>
          <a:lstStyle/>
          <a:p>
            <a:pPr algn="just" rtl="0"/>
            <a:r>
              <a:rPr lang="pt-BR" sz="900">
                <a:solidFill>
                  <a:schemeClr val="bg1"/>
                </a:solidFill>
                <a:latin typeface="Amazon Ember Light" charset="0"/>
                <a:ea typeface="Amazon Ember Light" charset="0"/>
                <a:cs typeface="Amazon Ember Light" charset="0"/>
              </a:rPr>
              <a:t>© 2020 Amazon Web Services, Inc. or its affiliates. All rights reserved. This work may not be reproduced or redistributed, in whole or in part, without prior written permission from Amazon Web Services, Inc. Commercial copying, lending, or selling is prohibited. Corrections or feedback on the course, please email us at: </a:t>
            </a:r>
            <a:r>
              <a:rPr lang="pt-BR" sz="900" u="sng">
                <a:solidFill>
                  <a:schemeClr val="bg1"/>
                </a:solidFill>
                <a:latin typeface="Amazon Ember Light" charset="0"/>
                <a:ea typeface="Amazon Ember Light" charset="0"/>
                <a:cs typeface="Amazon Ember Light" charset="0"/>
              </a:rPr>
              <a:t>aws-course-feedback@amazon.com</a:t>
            </a:r>
            <a:r>
              <a:rPr lang="pt-BR" sz="900">
                <a:solidFill>
                  <a:schemeClr val="bg1"/>
                </a:solidFill>
                <a:latin typeface="Amazon Ember Light" charset="0"/>
                <a:ea typeface="Amazon Ember Light" charset="0"/>
                <a:cs typeface="Amazon Ember Light" charset="0"/>
              </a:rPr>
              <a:t>. For all other questions, contact us at: </a:t>
            </a:r>
            <a:r>
              <a:rPr lang="pt-BR" sz="900" u="sng">
                <a:solidFill>
                  <a:schemeClr val="bg1"/>
                </a:solidFill>
                <a:latin typeface="Amazon Ember Light" charset="0"/>
                <a:ea typeface="Amazon Ember Light" charset="0"/>
                <a:cs typeface="Amazon Ember Light" charset="0"/>
              </a:rPr>
              <a:t>https://aws.amazon.com/contact-us/aws-training/</a:t>
            </a:r>
            <a:r>
              <a:rPr lang="pt-BR" sz="900">
                <a:solidFill>
                  <a:schemeClr val="bg1"/>
                </a:solidFill>
                <a:latin typeface="Amazon Ember Light" charset="0"/>
                <a:ea typeface="Amazon Ember Light" charset="0"/>
                <a:cs typeface="Amazon Ember Light" charset="0"/>
              </a:rPr>
              <a:t>. All trademarks are the property of their owners.</a:t>
            </a:r>
          </a:p>
          <a:p>
            <a:pPr algn="just" rtl="0"/>
            <a:endParaRPr lang="en-US" sz="900" dirty="0"/>
          </a:p>
        </p:txBody>
      </p:sp>
      <p:sp>
        <p:nvSpPr>
          <p:cNvPr id="14" name="Title 1">
            <a:extLst>
              <a:ext uri="{FF2B5EF4-FFF2-40B4-BE49-F238E27FC236}">
                <a16:creationId xmlns:a16="http://schemas.microsoft.com/office/drawing/2014/main" id="{DCAE5FD9-C1AF-FA48-A653-7EA5E0B13826}"/>
              </a:ext>
            </a:extLst>
          </p:cNvPr>
          <p:cNvSpPr>
            <a:spLocks noGrp="1"/>
          </p:cNvSpPr>
          <p:nvPr>
            <p:ph type="title" hasCustomPrompt="1"/>
          </p:nvPr>
        </p:nvSpPr>
        <p:spPr>
          <a:xfrm>
            <a:off x="419100" y="3191940"/>
            <a:ext cx="11353800" cy="474119"/>
          </a:xfrm>
        </p:spPr>
        <p:txBody>
          <a:bodyPr rtlCol="0">
            <a:noAutofit/>
          </a:bodyPr>
          <a:lstStyle>
            <a:lvl1pPr>
              <a:defRPr sz="6000">
                <a:solidFill>
                  <a:schemeClr val="bg1"/>
                </a:solidFill>
              </a:defRPr>
            </a:lvl1pPr>
          </a:lstStyle>
          <a:p>
            <a:pPr rtl="0"/>
            <a:r>
              <a:rPr lang="pt-BR"/>
              <a:t>Thank You</a:t>
            </a:r>
          </a:p>
        </p:txBody>
      </p:sp>
      <p:pic>
        <p:nvPicPr>
          <p:cNvPr id="7" name="Picture 6">
            <a:extLst>
              <a:ext uri="{FF2B5EF4-FFF2-40B4-BE49-F238E27FC236}">
                <a16:creationId xmlns:a16="http://schemas.microsoft.com/office/drawing/2014/main" id="{91A5F71C-941B-424B-B0F4-B91497513EB8}"/>
              </a:ext>
            </a:extLst>
          </p:cNvPr>
          <p:cNvPicPr>
            <a:picLocks noChangeAspect="1"/>
          </p:cNvPicPr>
          <p:nvPr userDrawn="1"/>
        </p:nvPicPr>
        <p:blipFill>
          <a:blip r:embed="rId4"/>
          <a:stretch>
            <a:fillRect/>
          </a:stretch>
        </p:blipFill>
        <p:spPr>
          <a:xfrm>
            <a:off x="9931098" y="6089839"/>
            <a:ext cx="1772656" cy="449073"/>
          </a:xfrm>
          <a:prstGeom prst="rect">
            <a:avLst/>
          </a:prstGeom>
        </p:spPr>
      </p:pic>
    </p:spTree>
    <p:custDataLst>
      <p:tags r:id="rId1"/>
    </p:custDataLst>
    <p:extLst>
      <p:ext uri="{BB962C8B-B14F-4D97-AF65-F5344CB8AC3E}">
        <p14:creationId xmlns:p14="http://schemas.microsoft.com/office/powerpoint/2010/main" val="4195089250"/>
      </p:ext>
    </p:extLst>
  </p:cSld>
  <p:clrMapOvr>
    <a:masterClrMapping/>
  </p:clrMapOvr>
  <p:extLst>
    <p:ext uri="{DCECCB84-F9BA-43D5-87BE-67443E8EF086}">
      <p15:sldGuideLst xmlns:p15="http://schemas.microsoft.com/office/powerpoint/2012/main">
        <p15:guide id="1" orient="horz" pos="216">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83F21E7-3EA2-4A41-A1E1-94964501D5C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59524"/>
          </a:xfrm>
          <a:prstGeom prst="rect">
            <a:avLst/>
          </a:prstGeom>
        </p:spPr>
      </p:pic>
      <p:sp>
        <p:nvSpPr>
          <p:cNvPr id="2" name="Title 1"/>
          <p:cNvSpPr>
            <a:spLocks noGrp="1"/>
          </p:cNvSpPr>
          <p:nvPr>
            <p:ph type="title"/>
          </p:nvPr>
        </p:nvSpPr>
        <p:spPr>
          <a:xfrm>
            <a:off x="662608" y="2770243"/>
            <a:ext cx="11115261" cy="779463"/>
          </a:xfrm>
        </p:spPr>
        <p:txBody>
          <a:bodyPr rtlCol="0">
            <a:noAutofit/>
          </a:bodyPr>
          <a:lstStyle>
            <a:lvl1pPr>
              <a:defRPr sz="6000" b="0" i="0">
                <a:solidFill>
                  <a:schemeClr val="bg1"/>
                </a:solidFill>
                <a:latin typeface="Amazon Ember Light" charset="0"/>
                <a:ea typeface="Amazon Ember Light" charset="0"/>
                <a:cs typeface="Amazon Ember Light" charset="0"/>
              </a:defRPr>
            </a:lvl1pPr>
          </a:lstStyle>
          <a:p>
            <a:pPr rtl="0"/>
            <a:r>
              <a:rPr lang="pt-BR"/>
              <a:t>Click to edit Master title style</a:t>
            </a:r>
          </a:p>
        </p:txBody>
      </p:sp>
      <p:sp>
        <p:nvSpPr>
          <p:cNvPr id="6" name="Slide Number Placeholder 5"/>
          <p:cNvSpPr>
            <a:spLocks noGrp="1"/>
          </p:cNvSpPr>
          <p:nvPr>
            <p:ph type="sldNum" sz="quarter" idx="12"/>
          </p:nvPr>
        </p:nvSpPr>
        <p:spPr/>
        <p:txBody>
          <a:bodyPr rtlCol="0"/>
          <a:lstStyle>
            <a:lvl1pPr>
              <a:defRPr b="0" i="0">
                <a:solidFill>
                  <a:schemeClr val="bg1"/>
                </a:solidFill>
                <a:latin typeface="Helvetica Neue LT Std 65 Medium" charset="0"/>
                <a:ea typeface="Helvetica Neue LT Std 65 Medium" charset="0"/>
                <a:cs typeface="Helvetica Neue LT Std 65 Medium" charset="0"/>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9FC43BFD-8FF7-A343-A8A6-E2338FCE8046}" type="slidenum">
              <a:rPr kumimoji="0" lang="en-US" sz="1200" b="0" i="0" u="none" strike="noStrike" kern="1200" cap="none" spc="0" normalizeH="0" baseline="0" noProof="0" smtClean="0">
                <a:ln>
                  <a:noFill/>
                </a:ln>
                <a:solidFill>
                  <a:prstClr val="white"/>
                </a:solidFill>
                <a:effectLst/>
                <a:uLnTx/>
                <a:uFillTx/>
                <a:latin typeface="Helvetica Neue LT Std 65 Medium"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white"/>
              </a:solidFill>
              <a:effectLst/>
              <a:uLnTx/>
              <a:uFillTx/>
              <a:latin typeface="Helvetica Neue LT Std 65 Medium" charset="0"/>
            </a:endParaRPr>
          </a:p>
        </p:txBody>
      </p:sp>
    </p:spTree>
    <p:extLst>
      <p:ext uri="{BB962C8B-B14F-4D97-AF65-F5344CB8AC3E}">
        <p14:creationId xmlns:p14="http://schemas.microsoft.com/office/powerpoint/2010/main" val="324342394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8C3AF6D-2BEF-7049-86B4-BA8E93A54A93}"/>
              </a:ext>
              <a:ext uri="{C183D7F6-B498-43B3-948B-1728B52AA6E4}">
                <adec:decorative xmlns:adec="http://schemas.microsoft.com/office/drawing/2017/decorative" xmlns="" val="1"/>
              </a:ext>
            </a:extLst>
          </p:cNvPr>
          <p:cNvPicPr>
            <a:picLocks noChangeAspect="1"/>
          </p:cNvPicPr>
          <p:nvPr userDrawn="1"/>
        </p:nvPicPr>
        <p:blipFill>
          <a:blip r:embed="rId3"/>
          <a:stretch>
            <a:fillRect/>
          </a:stretch>
        </p:blipFill>
        <p:spPr>
          <a:xfrm>
            <a:off x="-81023" y="-47919"/>
            <a:ext cx="12361762" cy="6958182"/>
          </a:xfrm>
          <a:prstGeom prst="rect">
            <a:avLst/>
          </a:prstGeom>
        </p:spPr>
      </p:pic>
      <p:pic>
        <p:nvPicPr>
          <p:cNvPr id="7" name="Picture 6">
            <a:extLst>
              <a:ext uri="{FF2B5EF4-FFF2-40B4-BE49-F238E27FC236}">
                <a16:creationId xmlns:a16="http://schemas.microsoft.com/office/drawing/2014/main" id="{63FC9937-4309-1345-9FFE-12A8DD2FC6B5}"/>
              </a:ext>
              <a:ext uri="{C183D7F6-B498-43B3-948B-1728B52AA6E4}">
                <adec:decorative xmlns:adec="http://schemas.microsoft.com/office/drawing/2017/decorative" xmlns="" val="1"/>
              </a:ext>
            </a:extLst>
          </p:cNvPr>
          <p:cNvPicPr>
            <a:picLocks noChangeAspect="1"/>
          </p:cNvPicPr>
          <p:nvPr userDrawn="1"/>
        </p:nvPicPr>
        <p:blipFill>
          <a:blip r:embed="rId4"/>
          <a:stretch>
            <a:fillRect/>
          </a:stretch>
        </p:blipFill>
        <p:spPr>
          <a:xfrm>
            <a:off x="9931098" y="6089839"/>
            <a:ext cx="1772656" cy="449073"/>
          </a:xfrm>
          <a:prstGeom prst="rect">
            <a:avLst/>
          </a:prstGeom>
        </p:spPr>
      </p:pic>
      <p:sp>
        <p:nvSpPr>
          <p:cNvPr id="5" name="Text Placeholder 3">
            <a:extLst>
              <a:ext uri="{FF2B5EF4-FFF2-40B4-BE49-F238E27FC236}">
                <a16:creationId xmlns:a16="http://schemas.microsoft.com/office/drawing/2014/main" id="{984EADBC-1FCF-4148-AFB8-F0370FE66BDA}"/>
              </a:ext>
            </a:extLst>
          </p:cNvPr>
          <p:cNvSpPr>
            <a:spLocks noGrp="1"/>
          </p:cNvSpPr>
          <p:nvPr>
            <p:ph type="body" sz="quarter" idx="10" hasCustomPrompt="1"/>
          </p:nvPr>
        </p:nvSpPr>
        <p:spPr>
          <a:xfrm>
            <a:off x="419100" y="2554356"/>
            <a:ext cx="8059738" cy="488498"/>
          </a:xfrm>
        </p:spPr>
        <p:txBody>
          <a:bodyPr rtlCol="0">
            <a:normAutofit/>
          </a:bodyPr>
          <a:lstStyle>
            <a:lvl1pPr marL="0" indent="0">
              <a:buNone/>
              <a:defRPr sz="2000" b="0" spc="300">
                <a:solidFill>
                  <a:schemeClr val="bg1"/>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rtl="0"/>
            <a:r>
              <a:rPr lang="pt-BR"/>
              <a:t>CLICK TO EDIT MASTER TITLE STYLE</a:t>
            </a:r>
          </a:p>
        </p:txBody>
      </p:sp>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191940"/>
            <a:ext cx="11353800" cy="474119"/>
          </a:xfrm>
        </p:spPr>
        <p:txBody>
          <a:bodyPr rtlCol="0">
            <a:noAutofit/>
          </a:bodyPr>
          <a:lstStyle>
            <a:lvl1pPr>
              <a:defRPr sz="6000">
                <a:solidFill>
                  <a:schemeClr val="bg1"/>
                </a:solidFill>
              </a:defRPr>
            </a:lvl1pPr>
          </a:lstStyle>
          <a:p>
            <a:pPr rtl="0"/>
            <a:r>
              <a:rPr lang="pt-BR"/>
              <a:t>Click to edit Master title style</a:t>
            </a:r>
            <a:endParaRPr lang="en-US" dirty="0"/>
          </a:p>
        </p:txBody>
      </p:sp>
    </p:spTree>
    <p:custDataLst>
      <p:tags r:id="rId1"/>
    </p:custDataLst>
    <p:extLst>
      <p:ext uri="{BB962C8B-B14F-4D97-AF65-F5344CB8AC3E}">
        <p14:creationId xmlns:p14="http://schemas.microsoft.com/office/powerpoint/2010/main" val="2041410881"/>
      </p:ext>
    </p:extLst>
  </p:cSld>
  <p:clrMapOvr>
    <a:masterClrMapping/>
  </p:clrMapOvr>
  <p:extLst>
    <p:ext uri="{DCECCB84-F9BA-43D5-87BE-67443E8EF086}">
      <p15:sldGuideLst xmlns:p15="http://schemas.microsoft.com/office/powerpoint/2012/main">
        <p15:guide id="1" orient="horz" pos="216">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58223B2-799A-5246-A4C6-C8BB64215826}"/>
              </a:ext>
              <a:ext uri="{C183D7F6-B498-43B3-948B-1728B52AA6E4}">
                <adec:decorative xmlns:adec="http://schemas.microsoft.com/office/drawing/2017/decorative" xmlns="" val="1"/>
              </a:ext>
            </a:extLst>
          </p:cNvPr>
          <p:cNvSpPr/>
          <p:nvPr userDrawn="1"/>
        </p:nvSpPr>
        <p:spPr>
          <a:xfrm>
            <a:off x="0" y="0"/>
            <a:ext cx="12192000" cy="6858000"/>
          </a:xfrm>
          <a:prstGeom prst="rect">
            <a:avLst/>
          </a:prstGeom>
          <a:solidFill>
            <a:srgbClr val="232F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15" name="Text Placeholder 3">
            <a:extLst>
              <a:ext uri="{FF2B5EF4-FFF2-40B4-BE49-F238E27FC236}">
                <a16:creationId xmlns:a16="http://schemas.microsoft.com/office/drawing/2014/main" id="{7A5CC2AB-7462-6949-B0CC-D453D58B64D6}"/>
              </a:ext>
            </a:extLst>
          </p:cNvPr>
          <p:cNvSpPr>
            <a:spLocks noGrp="1"/>
          </p:cNvSpPr>
          <p:nvPr>
            <p:ph type="body" sz="quarter" idx="10" hasCustomPrompt="1"/>
          </p:nvPr>
        </p:nvSpPr>
        <p:spPr>
          <a:xfrm>
            <a:off x="419100" y="2554356"/>
            <a:ext cx="8059738" cy="488498"/>
          </a:xfrm>
        </p:spPr>
        <p:txBody>
          <a:bodyPr rtlCol="0">
            <a:normAutofit/>
          </a:bodyPr>
          <a:lstStyle>
            <a:lvl1pPr marL="0" indent="0">
              <a:buNone/>
              <a:defRPr sz="2000" b="0" spc="30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rtl="0"/>
            <a:r>
              <a:rPr lang="pt-BR"/>
              <a:t>CLICK TO EDIT MASTER TITLE STYLE</a:t>
            </a:r>
          </a:p>
        </p:txBody>
      </p:sp>
      <p:sp>
        <p:nvSpPr>
          <p:cNvPr id="14" name="Title 1">
            <a:extLst>
              <a:ext uri="{FF2B5EF4-FFF2-40B4-BE49-F238E27FC236}">
                <a16:creationId xmlns:a16="http://schemas.microsoft.com/office/drawing/2014/main" id="{B407F2DB-F618-9B42-B761-D4AC79DC3498}"/>
              </a:ext>
            </a:extLst>
          </p:cNvPr>
          <p:cNvSpPr>
            <a:spLocks noGrp="1"/>
          </p:cNvSpPr>
          <p:nvPr>
            <p:ph type="title"/>
          </p:nvPr>
        </p:nvSpPr>
        <p:spPr>
          <a:xfrm>
            <a:off x="419100" y="3191940"/>
            <a:ext cx="11353800" cy="474119"/>
          </a:xfrm>
        </p:spPr>
        <p:txBody>
          <a:bodyPr rtlCol="0">
            <a:noAutofit/>
          </a:bodyPr>
          <a:lstStyle>
            <a:lvl1pPr>
              <a:defRPr sz="6000">
                <a:solidFill>
                  <a:schemeClr val="bg1"/>
                </a:solidFill>
              </a:defRPr>
            </a:lvl1pPr>
          </a:lstStyle>
          <a:p>
            <a:pPr rtl="0"/>
            <a:r>
              <a:rPr lang="pt-BR"/>
              <a:t>Click to edit Master title style</a:t>
            </a:r>
            <a:endParaRPr lang="en-US" dirty="0"/>
          </a:p>
        </p:txBody>
      </p:sp>
      <p:sp>
        <p:nvSpPr>
          <p:cNvPr id="6" name="Footer Placeholder 4">
            <a:extLst>
              <a:ext uri="{FF2B5EF4-FFF2-40B4-BE49-F238E27FC236}">
                <a16:creationId xmlns:a16="http://schemas.microsoft.com/office/drawing/2014/main" id="{6636900F-FBBE-9846-A194-AC5CF173B39F}"/>
              </a:ext>
              <a:ext uri="{C183D7F6-B498-43B3-948B-1728B52AA6E4}">
                <adec:decorative xmlns:adec="http://schemas.microsoft.com/office/drawing/2017/decorative" xmlns=""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endParaRPr lang="en-US" dirty="0"/>
          </a:p>
        </p:txBody>
      </p:sp>
      <p:pic>
        <p:nvPicPr>
          <p:cNvPr id="8" name="Picture 7">
            <a:extLst>
              <a:ext uri="{FF2B5EF4-FFF2-40B4-BE49-F238E27FC236}">
                <a16:creationId xmlns:a16="http://schemas.microsoft.com/office/drawing/2014/main" id="{68A38432-CE99-3E4B-B087-73EB0F09CDB2}"/>
              </a:ext>
              <a:ext uri="{C183D7F6-B498-43B3-948B-1728B52AA6E4}">
                <adec:decorative xmlns:adec="http://schemas.microsoft.com/office/drawing/2017/decorative" xmlns="" val="1"/>
              </a:ext>
            </a:extLst>
          </p:cNvPr>
          <p:cNvPicPr>
            <a:picLocks noChangeAspect="1"/>
          </p:cNvPicPr>
          <p:nvPr userDrawn="1"/>
        </p:nvPicPr>
        <p:blipFill>
          <a:blip r:embed="rId3"/>
          <a:stretch>
            <a:fillRect/>
          </a:stretch>
        </p:blipFill>
        <p:spPr>
          <a:xfrm>
            <a:off x="9931098" y="6089839"/>
            <a:ext cx="1772656" cy="449073"/>
          </a:xfrm>
          <a:prstGeom prst="rect">
            <a:avLst/>
          </a:prstGeom>
        </p:spPr>
      </p:pic>
    </p:spTree>
    <p:custDataLst>
      <p:tags r:id="rId1"/>
    </p:custDataLst>
    <p:extLst>
      <p:ext uri="{BB962C8B-B14F-4D97-AF65-F5344CB8AC3E}">
        <p14:creationId xmlns:p14="http://schemas.microsoft.com/office/powerpoint/2010/main" val="19997417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One Column">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194B4B0-788D-CC4A-BD6F-E27A18377A01}"/>
              </a:ext>
              <a:ext uri="{C183D7F6-B498-43B3-948B-1728B52AA6E4}">
                <adec:decorative xmlns:adec="http://schemas.microsoft.com/office/drawing/2017/decorative" xmlns="" val="1"/>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p:spPr>
        <p:txBody>
          <a:bodyPr rtlCol="0">
            <a:noAutofit/>
          </a:bodyPr>
          <a:lstStyle>
            <a:lvl1pPr>
              <a:defRPr sz="4000">
                <a:solidFill>
                  <a:schemeClr val="bg1"/>
                </a:solidFill>
              </a:defRPr>
            </a:lvl1pPr>
          </a:lstStyle>
          <a:p>
            <a:pPr rtl="0"/>
            <a:r>
              <a:rPr lang="pt-BR"/>
              <a:t>Click to edit Master title style</a:t>
            </a:r>
            <a:endParaRPr lang="en-US" dirty="0"/>
          </a:p>
        </p:txBody>
      </p:sp>
      <p:pic>
        <p:nvPicPr>
          <p:cNvPr id="7" name="Picture 6">
            <a:extLst>
              <a:ext uri="{FF2B5EF4-FFF2-40B4-BE49-F238E27FC236}">
                <a16:creationId xmlns:a16="http://schemas.microsoft.com/office/drawing/2014/main" id="{18DE245B-4FD3-2740-8BED-8269A8D5C217}"/>
              </a:ext>
              <a:ext uri="{C183D7F6-B498-43B3-948B-1728B52AA6E4}">
                <adec:decorative xmlns:adec="http://schemas.microsoft.com/office/drawing/2017/decorative" xmlns="" val="1"/>
              </a:ext>
            </a:extLst>
          </p:cNvPr>
          <p:cNvPicPr>
            <a:picLocks noChangeAspect="1"/>
          </p:cNvPicPr>
          <p:nvPr userDrawn="1"/>
        </p:nvPicPr>
        <p:blipFill>
          <a:blip r:embed="rId4"/>
          <a:stretch>
            <a:fillRect/>
          </a:stretch>
        </p:blipFill>
        <p:spPr>
          <a:xfrm>
            <a:off x="9909198" y="365125"/>
            <a:ext cx="1772656" cy="449073"/>
          </a:xfrm>
          <a:prstGeom prst="rect">
            <a:avLst/>
          </a:prstGeom>
        </p:spPr>
      </p:pic>
      <p:sp>
        <p:nvSpPr>
          <p:cNvPr id="3" name="Content Placeholder 2">
            <a:extLst>
              <a:ext uri="{FF2B5EF4-FFF2-40B4-BE49-F238E27FC236}">
                <a16:creationId xmlns:a16="http://schemas.microsoft.com/office/drawing/2014/main" id="{4FBB0127-ED7F-7C41-B530-EB0C6E8B5AE1}"/>
              </a:ext>
            </a:extLst>
          </p:cNvPr>
          <p:cNvSpPr>
            <a:spLocks noGrp="1"/>
          </p:cNvSpPr>
          <p:nvPr>
            <p:ph idx="1"/>
          </p:nvPr>
        </p:nvSpPr>
        <p:spPr>
          <a:xfrm>
            <a:off x="419100" y="1528175"/>
            <a:ext cx="11353800" cy="4648788"/>
          </a:xfrm>
        </p:spPr>
        <p:txBody>
          <a:bodyPr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rtl="0"/>
            <a:r>
              <a:rPr lang="pt-BR"/>
              <a:t>Click to edit Master text styles</a:t>
            </a:r>
          </a:p>
          <a:p>
            <a:pPr lvl="1" rtl="0"/>
            <a:r>
              <a:rPr lang="pt-BR"/>
              <a:t>Second level</a:t>
            </a:r>
          </a:p>
          <a:p>
            <a:pPr lvl="2" rtl="0"/>
            <a:r>
              <a:rPr lang="pt-BR"/>
              <a:t>Third level</a:t>
            </a:r>
          </a:p>
          <a:p>
            <a:pPr lvl="3" rtl="0"/>
            <a:r>
              <a:rPr lang="pt-BR"/>
              <a:t>Fourth level</a:t>
            </a:r>
          </a:p>
          <a:p>
            <a:pPr lvl="4" rtl="0"/>
            <a:r>
              <a:rPr lang="pt-BR"/>
              <a:t>Fifth level</a:t>
            </a:r>
            <a:endParaRPr lang="en-US" dirty="0"/>
          </a:p>
        </p:txBody>
      </p:sp>
      <p:sp>
        <p:nvSpPr>
          <p:cNvPr id="10" name="Footer Placeholder 4">
            <a:extLst>
              <a:ext uri="{FF2B5EF4-FFF2-40B4-BE49-F238E27FC236}">
                <a16:creationId xmlns:a16="http://schemas.microsoft.com/office/drawing/2014/main" id="{DBF8715D-4D79-7041-A43B-D5474972C918}"/>
              </a:ext>
              <a:ext uri="{C183D7F6-B498-43B3-948B-1728B52AA6E4}">
                <adec:decorative xmlns:adec="http://schemas.microsoft.com/office/drawing/2017/decorative" xmlns=""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endParaRPr lang="en-US" dirty="0"/>
          </a:p>
        </p:txBody>
      </p:sp>
      <p:sp>
        <p:nvSpPr>
          <p:cNvPr id="8" name="Slide Number Placeholder 5">
            <a:extLst>
              <a:ext uri="{FF2B5EF4-FFF2-40B4-BE49-F238E27FC236}">
                <a16:creationId xmlns:a16="http://schemas.microsoft.com/office/drawing/2014/main" id="{0BDEF14E-4027-D643-9DE2-F177FE226270}"/>
              </a:ext>
              <a:ext uri="{C183D7F6-B498-43B3-948B-1728B52AA6E4}">
                <adec:decorative xmlns:adec="http://schemas.microsoft.com/office/drawing/2017/decorative" xmlns="" val="1"/>
              </a:ext>
            </a:extLst>
          </p:cNvPr>
          <p:cNvSpPr>
            <a:spLocks noGrp="1"/>
          </p:cNvSpPr>
          <p:nvPr>
            <p:ph type="sldNum" sz="quarter" idx="12"/>
          </p:nvPr>
        </p:nvSpPr>
        <p:spPr>
          <a:xfrm>
            <a:off x="9029700" y="6356350"/>
            <a:ext cx="2743200" cy="365125"/>
          </a:xfrm>
        </p:spPr>
        <p:txBody>
          <a:bodyPr rtlCol="0"/>
          <a:lstStyle/>
          <a:p>
            <a:pPr rtl="0"/>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339465681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ide by Side">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80E0825-B265-3846-8BB3-B9ECFCCA9B2D}"/>
              </a:ext>
              <a:ext uri="{C183D7F6-B498-43B3-948B-1728B52AA6E4}">
                <adec:decorative xmlns:adec="http://schemas.microsoft.com/office/drawing/2017/decorative" xmlns="" val="1"/>
              </a:ext>
            </a:extLst>
          </p:cNvPr>
          <p:cNvPicPr>
            <a:picLocks noChangeAspect="1"/>
          </p:cNvPicPr>
          <p:nvPr userDrawn="1"/>
        </p:nvPicPr>
        <p:blipFill>
          <a:blip r:embed="rId3"/>
          <a:stretch>
            <a:fillRect/>
          </a:stretch>
        </p:blipFill>
        <p:spPr>
          <a:xfrm>
            <a:off x="9909200" y="365126"/>
            <a:ext cx="1772652" cy="449072"/>
          </a:xfrm>
          <a:prstGeom prst="rect">
            <a:avLst/>
          </a:prstGeom>
        </p:spPr>
      </p:pic>
      <p:sp>
        <p:nvSpPr>
          <p:cNvPr id="12" name="Rectangle 11">
            <a:extLst>
              <a:ext uri="{FF2B5EF4-FFF2-40B4-BE49-F238E27FC236}">
                <a16:creationId xmlns:a16="http://schemas.microsoft.com/office/drawing/2014/main" id="{457AF45B-C20A-5F4E-906A-B043D9D7F28E}"/>
              </a:ext>
              <a:ext uri="{C183D7F6-B498-43B3-948B-1728B52AA6E4}">
                <adec:decorative xmlns:adec="http://schemas.microsoft.com/office/drawing/2017/decorative" xmlns="" val="1"/>
              </a:ext>
            </a:extLst>
          </p:cNvPr>
          <p:cNvSpPr/>
          <p:nvPr userDrawn="1"/>
        </p:nvSpPr>
        <p:spPr>
          <a:xfrm>
            <a:off x="-2" y="0"/>
            <a:ext cx="5125762" cy="6875492"/>
          </a:xfrm>
          <a:prstGeom prst="rect">
            <a:avLst/>
          </a:prstGeom>
          <a:solidFill>
            <a:srgbClr val="232F3E"/>
          </a:solidFill>
          <a:ln w="9525" cap="flat" cmpd="sng" algn="ctr">
            <a:no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mazon Ember Light" panose="020B0403020204020204" pitchFamily="34" charset="0"/>
              <a:ea typeface="+mn-ea"/>
              <a:cs typeface="+mn-cs"/>
            </a:endParaRPr>
          </a:p>
        </p:txBody>
      </p:sp>
      <p:pic>
        <p:nvPicPr>
          <p:cNvPr id="13" name="Picture 12">
            <a:extLst>
              <a:ext uri="{FF2B5EF4-FFF2-40B4-BE49-F238E27FC236}">
                <a16:creationId xmlns:a16="http://schemas.microsoft.com/office/drawing/2014/main" id="{C0EC8262-9538-E343-BCD0-0911ADA9E7A6}"/>
              </a:ext>
              <a:ext uri="{C183D7F6-B498-43B3-948B-1728B52AA6E4}">
                <adec:decorative xmlns:adec="http://schemas.microsoft.com/office/drawing/2017/decorative" xmlns="" val="1"/>
              </a:ext>
            </a:extLst>
          </p:cNvPr>
          <p:cNvPicPr>
            <a:picLocks noChangeAspect="1"/>
          </p:cNvPicPr>
          <p:nvPr userDrawn="1"/>
        </p:nvPicPr>
        <p:blipFill rotWithShape="1">
          <a:blip r:embed="rId4" cstate="hqprint">
            <a:extLst>
              <a:ext uri="{28A0092B-C50C-407E-A947-70E740481C1C}">
                <a14:useLocalDpi xmlns:a14="http://schemas.microsoft.com/office/drawing/2010/main"/>
              </a:ext>
            </a:extLst>
          </a:blip>
          <a:srcRect/>
          <a:stretch/>
        </p:blipFill>
        <p:spPr>
          <a:xfrm>
            <a:off x="588712" y="3159360"/>
            <a:ext cx="4537048" cy="3716132"/>
          </a:xfrm>
          <a:prstGeom prst="rect">
            <a:avLst/>
          </a:prstGeom>
        </p:spPr>
      </p:pic>
      <p:sp>
        <p:nvSpPr>
          <p:cNvPr id="2" name="Title 1">
            <a:extLst>
              <a:ext uri="{FF2B5EF4-FFF2-40B4-BE49-F238E27FC236}">
                <a16:creationId xmlns:a16="http://schemas.microsoft.com/office/drawing/2014/main" id="{E454C7EF-17C6-3647-B5A6-45AFD1AE22A3}"/>
              </a:ext>
            </a:extLst>
          </p:cNvPr>
          <p:cNvSpPr>
            <a:spLocks noGrp="1"/>
          </p:cNvSpPr>
          <p:nvPr>
            <p:ph type="title"/>
          </p:nvPr>
        </p:nvSpPr>
        <p:spPr>
          <a:xfrm>
            <a:off x="419100" y="1178376"/>
            <a:ext cx="4268647" cy="1325563"/>
          </a:xfrm>
          <a:prstGeom prst="rect">
            <a:avLst/>
          </a:prstGeom>
        </p:spPr>
        <p:txBody>
          <a:bodyPr rtlCol="0"/>
          <a:lstStyle>
            <a:lvl1pPr>
              <a:defRPr>
                <a:solidFill>
                  <a:schemeClr val="bg1"/>
                </a:solidFill>
              </a:defRPr>
            </a:lvl1pPr>
          </a:lstStyle>
          <a:p>
            <a:pPr rtl="0"/>
            <a:r>
              <a:rPr lang="pt-BR"/>
              <a:t>Click to edit Master title style</a:t>
            </a:r>
            <a:endParaRPr lang="en-US" dirty="0"/>
          </a:p>
        </p:txBody>
      </p:sp>
      <p:sp>
        <p:nvSpPr>
          <p:cNvPr id="22" name="Content Placeholder 2">
            <a:extLst>
              <a:ext uri="{FF2B5EF4-FFF2-40B4-BE49-F238E27FC236}">
                <a16:creationId xmlns:a16="http://schemas.microsoft.com/office/drawing/2014/main" id="{0EB2737B-E9EB-5940-81B3-90715BFD4CAC}"/>
              </a:ext>
            </a:extLst>
          </p:cNvPr>
          <p:cNvSpPr>
            <a:spLocks noGrp="1"/>
          </p:cNvSpPr>
          <p:nvPr>
            <p:ph idx="16"/>
          </p:nvPr>
        </p:nvSpPr>
        <p:spPr>
          <a:xfrm>
            <a:off x="5714474" y="1178376"/>
            <a:ext cx="5767612" cy="4814920"/>
          </a:xfrm>
          <a:prstGeom prst="rect">
            <a:avLst/>
          </a:prstGeom>
        </p:spPr>
        <p:txBody>
          <a:bodyPr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rtl="0"/>
            <a:r>
              <a:rPr lang="pt-BR"/>
              <a:t>Click to edit Master text styles</a:t>
            </a:r>
          </a:p>
          <a:p>
            <a:pPr lvl="1" rtl="0"/>
            <a:r>
              <a:rPr lang="pt-BR"/>
              <a:t>Second level</a:t>
            </a:r>
          </a:p>
          <a:p>
            <a:pPr lvl="2" rtl="0"/>
            <a:r>
              <a:rPr lang="pt-BR"/>
              <a:t>Third level</a:t>
            </a:r>
          </a:p>
          <a:p>
            <a:pPr lvl="3" rtl="0"/>
            <a:r>
              <a:rPr lang="pt-BR"/>
              <a:t>Fourth level</a:t>
            </a:r>
          </a:p>
          <a:p>
            <a:pPr lvl="4" rtl="0"/>
            <a:r>
              <a:rPr lang="pt-BR"/>
              <a:t>Fifth level</a:t>
            </a:r>
            <a:endParaRPr lang="en-US" dirty="0"/>
          </a:p>
        </p:txBody>
      </p:sp>
      <p:sp>
        <p:nvSpPr>
          <p:cNvPr id="3" name="Slide Number Placeholder 2">
            <a:extLst>
              <a:ext uri="{FF2B5EF4-FFF2-40B4-BE49-F238E27FC236}">
                <a16:creationId xmlns:a16="http://schemas.microsoft.com/office/drawing/2014/main" id="{FFDB7B2F-8327-B54A-A6DB-5F4F68ECD970}"/>
              </a:ext>
              <a:ext uri="{C183D7F6-B498-43B3-948B-1728B52AA6E4}">
                <adec:decorative xmlns:adec="http://schemas.microsoft.com/office/drawing/2017/decorative" xmlns="" val="1"/>
              </a:ext>
            </a:extLst>
          </p:cNvPr>
          <p:cNvSpPr>
            <a:spLocks noGrp="1"/>
          </p:cNvSpPr>
          <p:nvPr>
            <p:ph type="sldNum" sz="quarter" idx="10"/>
          </p:nvPr>
        </p:nvSpPr>
        <p:spPr>
          <a:xfrm>
            <a:off x="423657" y="6356350"/>
            <a:ext cx="2743200" cy="365125"/>
          </a:xfrm>
          <a:prstGeom prst="rect">
            <a:avLst/>
          </a:prstGeom>
        </p:spPr>
        <p:txBody>
          <a:bodyPr rtlCol="0"/>
          <a:lstStyle>
            <a:lvl1pPr algn="l">
              <a:defRPr>
                <a:solidFill>
                  <a:schemeClr val="bg1"/>
                </a:solidFill>
              </a:defRPr>
            </a:lvl1pPr>
          </a:lstStyle>
          <a:p>
            <a:pPr rtl="0"/>
            <a:fld id="{B6A95138-A96E-2F42-A959-2EFD44FE4AB7}" type="slidenum">
              <a:rPr lang="en-US" smtClean="0"/>
              <a:pPr/>
              <a:t>‹#›</a:t>
            </a:fld>
            <a:endParaRPr lang="en-US" dirty="0"/>
          </a:p>
        </p:txBody>
      </p:sp>
      <p:sp>
        <p:nvSpPr>
          <p:cNvPr id="4" name="Footer Placeholder 3">
            <a:extLst>
              <a:ext uri="{FF2B5EF4-FFF2-40B4-BE49-F238E27FC236}">
                <a16:creationId xmlns:a16="http://schemas.microsoft.com/office/drawing/2014/main" id="{7D651C47-09F6-C947-968C-92FC59515123}"/>
              </a:ext>
              <a:ext uri="{C183D7F6-B498-43B3-948B-1728B52AA6E4}">
                <adec:decorative xmlns:adec="http://schemas.microsoft.com/office/drawing/2017/decorative" xmlns="" val="1"/>
              </a:ext>
            </a:extLst>
          </p:cNvPr>
          <p:cNvSpPr>
            <a:spLocks noGrp="1"/>
          </p:cNvSpPr>
          <p:nvPr>
            <p:ph type="ftr" sz="quarter" idx="11"/>
          </p:nvPr>
        </p:nvSpPr>
        <p:spPr>
          <a:xfrm>
            <a:off x="7997728" y="6356350"/>
            <a:ext cx="3775172" cy="365125"/>
          </a:xfrm>
          <a:prstGeom prst="rect">
            <a:avLst/>
          </a:prstGeom>
        </p:spPr>
        <p:txBody>
          <a:bodyPr rtlCol="0"/>
          <a:lstStyle>
            <a:lvl1pPr algn="r">
              <a:defRPr/>
            </a:lvl1pPr>
          </a:lstStyle>
          <a:p>
            <a:pPr rtl="0"/>
            <a:endParaRPr lang="en-US" dirty="0"/>
          </a:p>
        </p:txBody>
      </p:sp>
    </p:spTree>
    <p:custDataLst>
      <p:tags r:id="rId1"/>
    </p:custDataLst>
    <p:extLst>
      <p:ext uri="{BB962C8B-B14F-4D97-AF65-F5344CB8AC3E}">
        <p14:creationId xmlns:p14="http://schemas.microsoft.com/office/powerpoint/2010/main" val="261027336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ubsection Header">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AA315D3-3937-1747-9C2E-0067F12A02F0}"/>
              </a:ext>
              <a:ext uri="{C183D7F6-B498-43B3-948B-1728B52AA6E4}">
                <adec:decorative xmlns:adec="http://schemas.microsoft.com/office/drawing/2017/decorative" xmlns="" val="1"/>
              </a:ext>
            </a:extLst>
          </p:cNvPr>
          <p:cNvPicPr>
            <a:picLocks noChangeAspect="1"/>
          </p:cNvPicPr>
          <p:nvPr userDrawn="1"/>
        </p:nvPicPr>
        <p:blipFill rotWithShape="1">
          <a:blip r:embed="rId3" cstate="hqprint">
            <a:extLst>
              <a:ext uri="{28A0092B-C50C-407E-A947-70E740481C1C}">
                <a14:useLocalDpi xmlns:a14="http://schemas.microsoft.com/office/drawing/2010/main"/>
              </a:ext>
            </a:extLst>
          </a:blip>
          <a:srcRect/>
          <a:stretch/>
        </p:blipFill>
        <p:spPr>
          <a:xfrm rot="10800000">
            <a:off x="-1" y="-2"/>
            <a:ext cx="2268187" cy="2166103"/>
          </a:xfrm>
          <a:prstGeom prst="rect">
            <a:avLst/>
          </a:prstGeom>
        </p:spPr>
      </p:pic>
      <p:pic>
        <p:nvPicPr>
          <p:cNvPr id="9" name="Picture 8">
            <a:extLst>
              <a:ext uri="{FF2B5EF4-FFF2-40B4-BE49-F238E27FC236}">
                <a16:creationId xmlns:a16="http://schemas.microsoft.com/office/drawing/2014/main" id="{83936176-BBC4-344F-8FD9-CD6D76107A13}"/>
              </a:ext>
              <a:ext uri="{C183D7F6-B498-43B3-948B-1728B52AA6E4}">
                <adec:decorative xmlns:adec="http://schemas.microsoft.com/office/drawing/2017/decorative" xmlns="" val="1"/>
              </a:ext>
            </a:extLst>
          </p:cNvPr>
          <p:cNvPicPr>
            <a:picLocks noChangeAspect="1"/>
          </p:cNvPicPr>
          <p:nvPr userDrawn="1"/>
        </p:nvPicPr>
        <p:blipFill>
          <a:blip r:embed="rId4"/>
          <a:stretch>
            <a:fillRect/>
          </a:stretch>
        </p:blipFill>
        <p:spPr>
          <a:xfrm>
            <a:off x="9909200" y="365126"/>
            <a:ext cx="1772652" cy="449072"/>
          </a:xfrm>
          <a:prstGeom prst="rect">
            <a:avLst/>
          </a:prstGeom>
        </p:spPr>
      </p:pic>
      <p:sp>
        <p:nvSpPr>
          <p:cNvPr id="10" name="Title 1">
            <a:extLst>
              <a:ext uri="{FF2B5EF4-FFF2-40B4-BE49-F238E27FC236}">
                <a16:creationId xmlns:a16="http://schemas.microsoft.com/office/drawing/2014/main" id="{D0B1C5D0-123C-C948-8FE9-A354E18700B1}"/>
              </a:ext>
            </a:extLst>
          </p:cNvPr>
          <p:cNvSpPr>
            <a:spLocks noGrp="1"/>
          </p:cNvSpPr>
          <p:nvPr>
            <p:ph type="title"/>
          </p:nvPr>
        </p:nvSpPr>
        <p:spPr>
          <a:xfrm>
            <a:off x="419100" y="3191940"/>
            <a:ext cx="11353800" cy="474119"/>
          </a:xfrm>
        </p:spPr>
        <p:txBody>
          <a:bodyPr rtlCol="0">
            <a:noAutofit/>
          </a:bodyPr>
          <a:lstStyle>
            <a:lvl1pPr>
              <a:defRPr sz="6000">
                <a:solidFill>
                  <a:schemeClr val="tx1"/>
                </a:solidFill>
              </a:defRPr>
            </a:lvl1pPr>
          </a:lstStyle>
          <a:p>
            <a:pPr rtl="0"/>
            <a:r>
              <a:rPr lang="pt-BR"/>
              <a:t>Click to edit Master title style</a:t>
            </a:r>
            <a:endParaRPr lang="en-US" dirty="0"/>
          </a:p>
        </p:txBody>
      </p:sp>
      <p:sp>
        <p:nvSpPr>
          <p:cNvPr id="31" name="Footer Placeholder 4">
            <a:extLst>
              <a:ext uri="{FF2B5EF4-FFF2-40B4-BE49-F238E27FC236}">
                <a16:creationId xmlns:a16="http://schemas.microsoft.com/office/drawing/2014/main" id="{A9C4F210-2650-3942-9632-6074E8F12704}"/>
              </a:ext>
              <a:ext uri="{C183D7F6-B498-43B3-948B-1728B52AA6E4}">
                <adec:decorative xmlns:adec="http://schemas.microsoft.com/office/drawing/2017/decorative" xmlns="" val="1"/>
              </a:ext>
            </a:extLst>
          </p:cNvPr>
          <p:cNvSpPr>
            <a:spLocks noGrp="1"/>
          </p:cNvSpPr>
          <p:nvPr>
            <p:ph type="ftr" sz="quarter" idx="3"/>
          </p:nvPr>
        </p:nvSpPr>
        <p:spPr>
          <a:xfrm>
            <a:off x="419099"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endParaRPr lang="en-US" dirty="0"/>
          </a:p>
        </p:txBody>
      </p:sp>
      <p:sp>
        <p:nvSpPr>
          <p:cNvPr id="11" name="Slide Number Placeholder 5">
            <a:extLst>
              <a:ext uri="{FF2B5EF4-FFF2-40B4-BE49-F238E27FC236}">
                <a16:creationId xmlns:a16="http://schemas.microsoft.com/office/drawing/2014/main" id="{B9293C6B-D94F-304A-A8F4-8745DAD9DF47}"/>
              </a:ext>
              <a:ext uri="{C183D7F6-B498-43B3-948B-1728B52AA6E4}">
                <adec:decorative xmlns:adec="http://schemas.microsoft.com/office/drawing/2017/decorative" xmlns="" val="1"/>
              </a:ext>
            </a:extLst>
          </p:cNvPr>
          <p:cNvSpPr>
            <a:spLocks noGrp="1"/>
          </p:cNvSpPr>
          <p:nvPr>
            <p:ph type="sldNum" sz="quarter" idx="12"/>
          </p:nvPr>
        </p:nvSpPr>
        <p:spPr>
          <a:xfrm>
            <a:off x="9029700" y="6356350"/>
            <a:ext cx="2743200" cy="365125"/>
          </a:xfrm>
        </p:spPr>
        <p:txBody>
          <a:bodyPr rtlCol="0"/>
          <a:lstStyle/>
          <a:p>
            <a:pPr rtl="0"/>
            <a:fld id="{B6A95138-A96E-2F42-A959-2EFD44FE4AB7}" type="slidenum">
              <a:rPr lang="en-US" smtClean="0"/>
              <a:t>‹#›</a:t>
            </a:fld>
            <a:endParaRPr lang="en-US"/>
          </a:p>
        </p:txBody>
      </p:sp>
    </p:spTree>
    <p:custDataLst>
      <p:tags r:id="rId1"/>
    </p:custDataLst>
    <p:extLst>
      <p:ext uri="{BB962C8B-B14F-4D97-AF65-F5344CB8AC3E}">
        <p14:creationId xmlns:p14="http://schemas.microsoft.com/office/powerpoint/2010/main" val="68036437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 preserve="1">
  <p:cSld name="One Column">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194B4B0-788D-CC4A-BD6F-E27A18377A01}"/>
              </a:ext>
              <a:ext uri="{C183D7F6-B498-43B3-948B-1728B52AA6E4}">
                <adec:decorative xmlns:adec="http://schemas.microsoft.com/office/drawing/2017/decorative" xmlns="" val="1"/>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p:spPr>
        <p:txBody>
          <a:bodyPr rtlCol="0">
            <a:noAutofit/>
          </a:bodyPr>
          <a:lstStyle>
            <a:lvl1pPr>
              <a:defRPr sz="4000">
                <a:solidFill>
                  <a:schemeClr val="bg1"/>
                </a:solidFill>
              </a:defRPr>
            </a:lvl1pPr>
          </a:lstStyle>
          <a:p>
            <a:pPr rtl="0"/>
            <a:r>
              <a:rPr lang="pt-BR"/>
              <a:t>Click to edit Master title style</a:t>
            </a:r>
            <a:endParaRPr lang="en-US" dirty="0"/>
          </a:p>
        </p:txBody>
      </p:sp>
      <p:pic>
        <p:nvPicPr>
          <p:cNvPr id="7" name="Picture 6">
            <a:extLst>
              <a:ext uri="{FF2B5EF4-FFF2-40B4-BE49-F238E27FC236}">
                <a16:creationId xmlns:a16="http://schemas.microsoft.com/office/drawing/2014/main" id="{18DE245B-4FD3-2740-8BED-8269A8D5C217}"/>
              </a:ext>
              <a:ext uri="{C183D7F6-B498-43B3-948B-1728B52AA6E4}">
                <adec:decorative xmlns:adec="http://schemas.microsoft.com/office/drawing/2017/decorative" xmlns="" val="1"/>
              </a:ext>
            </a:extLst>
          </p:cNvPr>
          <p:cNvPicPr>
            <a:picLocks noChangeAspect="1"/>
          </p:cNvPicPr>
          <p:nvPr userDrawn="1"/>
        </p:nvPicPr>
        <p:blipFill>
          <a:blip r:embed="rId4"/>
          <a:stretch>
            <a:fillRect/>
          </a:stretch>
        </p:blipFill>
        <p:spPr>
          <a:xfrm>
            <a:off x="9909198" y="365125"/>
            <a:ext cx="1772656" cy="449073"/>
          </a:xfrm>
          <a:prstGeom prst="rect">
            <a:avLst/>
          </a:prstGeom>
        </p:spPr>
      </p:pic>
      <p:sp>
        <p:nvSpPr>
          <p:cNvPr id="3" name="Content Placeholder 2">
            <a:extLst>
              <a:ext uri="{FF2B5EF4-FFF2-40B4-BE49-F238E27FC236}">
                <a16:creationId xmlns:a16="http://schemas.microsoft.com/office/drawing/2014/main" id="{4FBB0127-ED7F-7C41-B530-EB0C6E8B5AE1}"/>
              </a:ext>
            </a:extLst>
          </p:cNvPr>
          <p:cNvSpPr>
            <a:spLocks noGrp="1"/>
          </p:cNvSpPr>
          <p:nvPr>
            <p:ph idx="1"/>
          </p:nvPr>
        </p:nvSpPr>
        <p:spPr>
          <a:xfrm>
            <a:off x="419100" y="1528175"/>
            <a:ext cx="11353800" cy="4648788"/>
          </a:xfrm>
        </p:spPr>
        <p:txBody>
          <a:bodyPr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rtl="0"/>
            <a:r>
              <a:rPr lang="pt-BR"/>
              <a:t>Click to edit Master text styles</a:t>
            </a:r>
          </a:p>
          <a:p>
            <a:pPr lvl="1" rtl="0"/>
            <a:r>
              <a:rPr lang="pt-BR"/>
              <a:t>Second level</a:t>
            </a:r>
          </a:p>
          <a:p>
            <a:pPr lvl="2" rtl="0"/>
            <a:r>
              <a:rPr lang="pt-BR"/>
              <a:t>Third level</a:t>
            </a:r>
          </a:p>
          <a:p>
            <a:pPr lvl="3" rtl="0"/>
            <a:r>
              <a:rPr lang="pt-BR"/>
              <a:t>Fourth level</a:t>
            </a:r>
          </a:p>
          <a:p>
            <a:pPr lvl="4" rtl="0"/>
            <a:r>
              <a:rPr lang="pt-BR"/>
              <a:t>Fifth level</a:t>
            </a:r>
            <a:endParaRPr lang="en-US" dirty="0"/>
          </a:p>
        </p:txBody>
      </p:sp>
      <p:sp>
        <p:nvSpPr>
          <p:cNvPr id="10" name="Footer Placeholder 4">
            <a:extLst>
              <a:ext uri="{FF2B5EF4-FFF2-40B4-BE49-F238E27FC236}">
                <a16:creationId xmlns:a16="http://schemas.microsoft.com/office/drawing/2014/main" id="{DBF8715D-4D79-7041-A43B-D5474972C918}"/>
              </a:ext>
              <a:ext uri="{C183D7F6-B498-43B3-948B-1728B52AA6E4}">
                <adec:decorative xmlns:adec="http://schemas.microsoft.com/office/drawing/2017/decorative" xmlns=""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endParaRPr lang="en-US" dirty="0"/>
          </a:p>
        </p:txBody>
      </p:sp>
      <p:sp>
        <p:nvSpPr>
          <p:cNvPr id="8" name="Slide Number Placeholder 5">
            <a:extLst>
              <a:ext uri="{FF2B5EF4-FFF2-40B4-BE49-F238E27FC236}">
                <a16:creationId xmlns:a16="http://schemas.microsoft.com/office/drawing/2014/main" id="{0BDEF14E-4027-D643-9DE2-F177FE226270}"/>
              </a:ext>
              <a:ext uri="{C183D7F6-B498-43B3-948B-1728B52AA6E4}">
                <adec:decorative xmlns:adec="http://schemas.microsoft.com/office/drawing/2017/decorative" xmlns="" val="1"/>
              </a:ext>
            </a:extLst>
          </p:cNvPr>
          <p:cNvSpPr>
            <a:spLocks noGrp="1"/>
          </p:cNvSpPr>
          <p:nvPr>
            <p:ph type="sldNum" sz="quarter" idx="12"/>
          </p:nvPr>
        </p:nvSpPr>
        <p:spPr>
          <a:xfrm>
            <a:off x="9029700" y="6356350"/>
            <a:ext cx="2743200" cy="365125"/>
          </a:xfrm>
        </p:spPr>
        <p:txBody>
          <a:bodyPr rtlCol="0"/>
          <a:lstStyle/>
          <a:p>
            <a:pPr rtl="0"/>
            <a:fld id="{B6A95138-A96E-2F42-A959-2EFD44FE4AB7}" type="slidenum">
              <a:rPr lang="en-US" smtClean="0"/>
              <a:t>‹#›</a:t>
            </a:fld>
            <a:endParaRPr lang="en-US"/>
          </a:p>
        </p:txBody>
      </p:sp>
    </p:spTree>
    <p:custDataLst>
      <p:tags r:id="rId1"/>
    </p:custDataLst>
    <p:extLst>
      <p:ext uri="{BB962C8B-B14F-4D97-AF65-F5344CB8AC3E}">
        <p14:creationId xmlns:p14="http://schemas.microsoft.com/office/powerpoint/2010/main" val="283153825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wo Column">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1350FA4A-B00E-C044-8FFB-45BB9BA4C7DB}"/>
              </a:ext>
              <a:ext uri="{C183D7F6-B498-43B3-948B-1728B52AA6E4}">
                <adec:decorative xmlns:adec="http://schemas.microsoft.com/office/drawing/2017/decorative" xmlns="" val="1"/>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rtlCol="0">
            <a:noAutofit/>
          </a:bodyPr>
          <a:lstStyle>
            <a:lvl1pPr>
              <a:defRPr sz="4000">
                <a:solidFill>
                  <a:schemeClr val="bg1"/>
                </a:solidFill>
              </a:defRPr>
            </a:lvl1pPr>
          </a:lstStyle>
          <a:p>
            <a:pPr rtl="0"/>
            <a:r>
              <a:rPr lang="pt-BR"/>
              <a:t>Click to edit Master title style</a:t>
            </a:r>
            <a:endParaRPr lang="en-US" dirty="0"/>
          </a:p>
        </p:txBody>
      </p:sp>
      <p:pic>
        <p:nvPicPr>
          <p:cNvPr id="16" name="Picture 15">
            <a:extLst>
              <a:ext uri="{FF2B5EF4-FFF2-40B4-BE49-F238E27FC236}">
                <a16:creationId xmlns:a16="http://schemas.microsoft.com/office/drawing/2014/main" id="{BF6D2BA4-6287-854B-A5A3-81A95726CF44}"/>
              </a:ext>
              <a:ext uri="{C183D7F6-B498-43B3-948B-1728B52AA6E4}">
                <adec:decorative xmlns:adec="http://schemas.microsoft.com/office/drawing/2017/decorative" xmlns="" val="1"/>
              </a:ext>
            </a:extLst>
          </p:cNvPr>
          <p:cNvPicPr>
            <a:picLocks noChangeAspect="1"/>
          </p:cNvPicPr>
          <p:nvPr userDrawn="1"/>
        </p:nvPicPr>
        <p:blipFill>
          <a:blip r:embed="rId4"/>
          <a:stretch>
            <a:fillRect/>
          </a:stretch>
        </p:blipFill>
        <p:spPr>
          <a:xfrm>
            <a:off x="9909198" y="365125"/>
            <a:ext cx="1772656" cy="449073"/>
          </a:xfrm>
          <a:prstGeom prst="rect">
            <a:avLst/>
          </a:prstGeom>
        </p:spPr>
      </p:pic>
      <p:sp>
        <p:nvSpPr>
          <p:cNvPr id="10" name="Content Placeholder 2">
            <a:extLst>
              <a:ext uri="{FF2B5EF4-FFF2-40B4-BE49-F238E27FC236}">
                <a16:creationId xmlns:a16="http://schemas.microsoft.com/office/drawing/2014/main" id="{F3BB2B80-1B59-A143-BE75-CCD366DF7CE5}"/>
              </a:ext>
            </a:extLst>
          </p:cNvPr>
          <p:cNvSpPr>
            <a:spLocks noGrp="1"/>
          </p:cNvSpPr>
          <p:nvPr>
            <p:ph idx="1"/>
          </p:nvPr>
        </p:nvSpPr>
        <p:spPr>
          <a:xfrm>
            <a:off x="419100" y="1528175"/>
            <a:ext cx="5504688" cy="4648788"/>
          </a:xfrm>
        </p:spPr>
        <p:txBody>
          <a:bodyPr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rtl="0"/>
            <a:r>
              <a:rPr lang="pt-BR"/>
              <a:t>Click to edit Master text styles</a:t>
            </a:r>
          </a:p>
          <a:p>
            <a:pPr lvl="1" rtl="0"/>
            <a:r>
              <a:rPr lang="pt-BR"/>
              <a:t>Second level</a:t>
            </a:r>
          </a:p>
          <a:p>
            <a:pPr lvl="2" rtl="0"/>
            <a:r>
              <a:rPr lang="pt-BR"/>
              <a:t>Third level</a:t>
            </a:r>
          </a:p>
          <a:p>
            <a:pPr lvl="3" rtl="0"/>
            <a:r>
              <a:rPr lang="pt-BR"/>
              <a:t>Fourth level</a:t>
            </a:r>
          </a:p>
          <a:p>
            <a:pPr lvl="4" rtl="0"/>
            <a:r>
              <a:rPr lang="pt-BR"/>
              <a:t>Fifth level</a:t>
            </a:r>
            <a:endParaRPr lang="en-US" dirty="0"/>
          </a:p>
        </p:txBody>
      </p:sp>
      <p:sp>
        <p:nvSpPr>
          <p:cNvPr id="12" name="Content Placeholder 2">
            <a:extLst>
              <a:ext uri="{FF2B5EF4-FFF2-40B4-BE49-F238E27FC236}">
                <a16:creationId xmlns:a16="http://schemas.microsoft.com/office/drawing/2014/main" id="{D773890F-7993-BE4F-83AC-886113878E8D}"/>
              </a:ext>
            </a:extLst>
          </p:cNvPr>
          <p:cNvSpPr>
            <a:spLocks noGrp="1"/>
          </p:cNvSpPr>
          <p:nvPr>
            <p:ph idx="13"/>
          </p:nvPr>
        </p:nvSpPr>
        <p:spPr>
          <a:xfrm>
            <a:off x="6246312" y="1524228"/>
            <a:ext cx="5504688" cy="4648788"/>
          </a:xfrm>
        </p:spPr>
        <p:txBody>
          <a:bodyPr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rtl="0"/>
            <a:r>
              <a:rPr lang="pt-BR"/>
              <a:t>Click to edit Master text styles</a:t>
            </a:r>
          </a:p>
          <a:p>
            <a:pPr lvl="1" rtl="0"/>
            <a:r>
              <a:rPr lang="pt-BR"/>
              <a:t>Second level</a:t>
            </a:r>
          </a:p>
          <a:p>
            <a:pPr lvl="2" rtl="0"/>
            <a:r>
              <a:rPr lang="pt-BR"/>
              <a:t>Third level</a:t>
            </a:r>
          </a:p>
          <a:p>
            <a:pPr lvl="3" rtl="0"/>
            <a:r>
              <a:rPr lang="pt-BR"/>
              <a:t>Fourth level</a:t>
            </a:r>
          </a:p>
          <a:p>
            <a:pPr lvl="4" rtl="0"/>
            <a:r>
              <a:rPr lang="pt-BR"/>
              <a:t>Fifth level</a:t>
            </a:r>
            <a:endParaRPr lang="en-US" dirty="0"/>
          </a:p>
        </p:txBody>
      </p:sp>
      <p:sp>
        <p:nvSpPr>
          <p:cNvPr id="13" name="Footer Placeholder 4">
            <a:extLst>
              <a:ext uri="{FF2B5EF4-FFF2-40B4-BE49-F238E27FC236}">
                <a16:creationId xmlns:a16="http://schemas.microsoft.com/office/drawing/2014/main" id="{69573A30-3961-C94C-A15D-1FC70640BAA5}"/>
              </a:ext>
              <a:ext uri="{C183D7F6-B498-43B3-948B-1728B52AA6E4}">
                <adec:decorative xmlns:adec="http://schemas.microsoft.com/office/drawing/2017/decorative" xmlns=""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endParaRPr lang="en-US" dirty="0"/>
          </a:p>
        </p:txBody>
      </p:sp>
      <p:sp>
        <p:nvSpPr>
          <p:cNvPr id="11" name="Slide Number Placeholder 5">
            <a:extLst>
              <a:ext uri="{FF2B5EF4-FFF2-40B4-BE49-F238E27FC236}">
                <a16:creationId xmlns:a16="http://schemas.microsoft.com/office/drawing/2014/main" id="{4AC7BB94-D444-F441-A88C-76F7DDCDC5EB}"/>
              </a:ext>
              <a:ext uri="{C183D7F6-B498-43B3-948B-1728B52AA6E4}">
                <adec:decorative xmlns:adec="http://schemas.microsoft.com/office/drawing/2017/decorative" xmlns="" val="1"/>
              </a:ext>
            </a:extLst>
          </p:cNvPr>
          <p:cNvSpPr>
            <a:spLocks noGrp="1"/>
          </p:cNvSpPr>
          <p:nvPr>
            <p:ph type="sldNum" sz="quarter" idx="12"/>
          </p:nvPr>
        </p:nvSpPr>
        <p:spPr>
          <a:xfrm>
            <a:off x="9029700" y="6356350"/>
            <a:ext cx="2743200" cy="365125"/>
          </a:xfrm>
        </p:spPr>
        <p:txBody>
          <a:bodyPr rtlCol="0"/>
          <a:lstStyle/>
          <a:p>
            <a:pPr rtl="0"/>
            <a:fld id="{B6A95138-A96E-2F42-A959-2EFD44FE4AB7}" type="slidenum">
              <a:rPr lang="en-US" smtClean="0"/>
              <a:t>‹#›</a:t>
            </a:fld>
            <a:endParaRPr lang="en-US"/>
          </a:p>
        </p:txBody>
      </p:sp>
    </p:spTree>
    <p:custDataLst>
      <p:tags r:id="rId1"/>
    </p:custDataLst>
    <p:extLst>
      <p:ext uri="{BB962C8B-B14F-4D97-AF65-F5344CB8AC3E}">
        <p14:creationId xmlns:p14="http://schemas.microsoft.com/office/powerpoint/2010/main" val="395775115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hree Column">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DA4BB6E3-A058-A34B-A1A1-FE195D499725}"/>
              </a:ext>
              <a:ext uri="{C183D7F6-B498-43B3-948B-1728B52AA6E4}">
                <adec:decorative xmlns:adec="http://schemas.microsoft.com/office/drawing/2017/decorative" xmlns="" val="1"/>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1" y="365125"/>
            <a:ext cx="9037416" cy="474119"/>
          </a:xfrm>
        </p:spPr>
        <p:txBody>
          <a:bodyPr rtlCol="0">
            <a:noAutofit/>
          </a:bodyPr>
          <a:lstStyle>
            <a:lvl1pPr>
              <a:defRPr sz="4000">
                <a:solidFill>
                  <a:schemeClr val="bg1"/>
                </a:solidFill>
              </a:defRPr>
            </a:lvl1pPr>
          </a:lstStyle>
          <a:p>
            <a:pPr rtl="0"/>
            <a:r>
              <a:rPr lang="pt-BR"/>
              <a:t>Click to edit Master title style</a:t>
            </a:r>
            <a:endParaRPr lang="en-US" dirty="0"/>
          </a:p>
        </p:txBody>
      </p:sp>
      <p:pic>
        <p:nvPicPr>
          <p:cNvPr id="14" name="Picture 13">
            <a:extLst>
              <a:ext uri="{FF2B5EF4-FFF2-40B4-BE49-F238E27FC236}">
                <a16:creationId xmlns:a16="http://schemas.microsoft.com/office/drawing/2014/main" id="{BCD2DB21-CEFB-4A4D-B8DA-776FFE4E65ED}"/>
              </a:ext>
              <a:ext uri="{C183D7F6-B498-43B3-948B-1728B52AA6E4}">
                <adec:decorative xmlns:adec="http://schemas.microsoft.com/office/drawing/2017/decorative" xmlns="" val="1"/>
              </a:ext>
            </a:extLst>
          </p:cNvPr>
          <p:cNvPicPr>
            <a:picLocks noChangeAspect="1"/>
          </p:cNvPicPr>
          <p:nvPr userDrawn="1"/>
        </p:nvPicPr>
        <p:blipFill>
          <a:blip r:embed="rId4"/>
          <a:stretch>
            <a:fillRect/>
          </a:stretch>
        </p:blipFill>
        <p:spPr>
          <a:xfrm>
            <a:off x="9909198" y="365125"/>
            <a:ext cx="1772656" cy="449073"/>
          </a:xfrm>
          <a:prstGeom prst="rect">
            <a:avLst/>
          </a:prstGeom>
        </p:spPr>
      </p:pic>
      <p:sp>
        <p:nvSpPr>
          <p:cNvPr id="10" name="Content Placeholder 2">
            <a:extLst>
              <a:ext uri="{FF2B5EF4-FFF2-40B4-BE49-F238E27FC236}">
                <a16:creationId xmlns:a16="http://schemas.microsoft.com/office/drawing/2014/main" id="{F3BB2B80-1B59-A143-BE75-CCD366DF7CE5}"/>
              </a:ext>
            </a:extLst>
          </p:cNvPr>
          <p:cNvSpPr>
            <a:spLocks noGrp="1"/>
          </p:cNvSpPr>
          <p:nvPr>
            <p:ph idx="1"/>
          </p:nvPr>
        </p:nvSpPr>
        <p:spPr>
          <a:xfrm>
            <a:off x="419100" y="1528175"/>
            <a:ext cx="3593592" cy="4645152"/>
          </a:xfrm>
        </p:spPr>
        <p:txBody>
          <a:bodyPr rtlCol="0">
            <a:noAutofit/>
          </a:bodyPr>
          <a:lstStyle/>
          <a:p>
            <a:pPr lvl="0" rtl="0"/>
            <a:r>
              <a:rPr lang="pt-BR"/>
              <a:t>Click to edit Master text styles</a:t>
            </a:r>
          </a:p>
          <a:p>
            <a:pPr lvl="1" rtl="0"/>
            <a:r>
              <a:rPr lang="pt-BR"/>
              <a:t>Second level</a:t>
            </a:r>
          </a:p>
          <a:p>
            <a:pPr lvl="2" rtl="0"/>
            <a:r>
              <a:rPr lang="pt-BR"/>
              <a:t>Third level</a:t>
            </a:r>
          </a:p>
          <a:p>
            <a:pPr lvl="3" rtl="0"/>
            <a:r>
              <a:rPr lang="pt-BR"/>
              <a:t>Fourth level</a:t>
            </a:r>
          </a:p>
          <a:p>
            <a:pPr lvl="4" rtl="0"/>
            <a:r>
              <a:rPr lang="pt-BR"/>
              <a:t>Fifth level</a:t>
            </a:r>
            <a:endParaRPr lang="en-US" dirty="0"/>
          </a:p>
        </p:txBody>
      </p:sp>
      <p:sp>
        <p:nvSpPr>
          <p:cNvPr id="16" name="Content Placeholder 2">
            <a:extLst>
              <a:ext uri="{FF2B5EF4-FFF2-40B4-BE49-F238E27FC236}">
                <a16:creationId xmlns:a16="http://schemas.microsoft.com/office/drawing/2014/main" id="{F3CCBCC6-BD7A-204B-A666-6793093190FD}"/>
              </a:ext>
            </a:extLst>
          </p:cNvPr>
          <p:cNvSpPr>
            <a:spLocks noGrp="1"/>
          </p:cNvSpPr>
          <p:nvPr>
            <p:ph idx="14"/>
          </p:nvPr>
        </p:nvSpPr>
        <p:spPr>
          <a:xfrm>
            <a:off x="4314209" y="1528175"/>
            <a:ext cx="3593592" cy="4645152"/>
          </a:xfrm>
        </p:spPr>
        <p:txBody>
          <a:bodyPr rtlCol="0">
            <a:noAutofit/>
          </a:bodyPr>
          <a:lstStyle/>
          <a:p>
            <a:pPr lvl="0" rtl="0"/>
            <a:r>
              <a:rPr lang="pt-BR"/>
              <a:t>Click to edit Master text styles</a:t>
            </a:r>
          </a:p>
          <a:p>
            <a:pPr lvl="1" rtl="0"/>
            <a:r>
              <a:rPr lang="pt-BR"/>
              <a:t>Second level</a:t>
            </a:r>
          </a:p>
          <a:p>
            <a:pPr lvl="2" rtl="0"/>
            <a:r>
              <a:rPr lang="pt-BR"/>
              <a:t>Third level</a:t>
            </a:r>
          </a:p>
          <a:p>
            <a:pPr lvl="3" rtl="0"/>
            <a:r>
              <a:rPr lang="pt-BR"/>
              <a:t>Fourth level</a:t>
            </a:r>
          </a:p>
          <a:p>
            <a:pPr lvl="4" rtl="0"/>
            <a:r>
              <a:rPr lang="pt-BR"/>
              <a:t>Fifth level</a:t>
            </a:r>
            <a:endParaRPr lang="en-US" dirty="0"/>
          </a:p>
        </p:txBody>
      </p:sp>
      <p:sp>
        <p:nvSpPr>
          <p:cNvPr id="15" name="Content Placeholder 2">
            <a:extLst>
              <a:ext uri="{FF2B5EF4-FFF2-40B4-BE49-F238E27FC236}">
                <a16:creationId xmlns:a16="http://schemas.microsoft.com/office/drawing/2014/main" id="{0C6EC767-E7A4-C245-BAA4-960E5F2420E0}"/>
              </a:ext>
            </a:extLst>
          </p:cNvPr>
          <p:cNvSpPr>
            <a:spLocks noGrp="1"/>
          </p:cNvSpPr>
          <p:nvPr>
            <p:ph idx="13"/>
          </p:nvPr>
        </p:nvSpPr>
        <p:spPr>
          <a:xfrm>
            <a:off x="8173686" y="1528175"/>
            <a:ext cx="3593592" cy="4645152"/>
          </a:xfrm>
        </p:spPr>
        <p:txBody>
          <a:bodyPr rtlCol="0">
            <a:noAutofit/>
          </a:bodyPr>
          <a:lstStyle/>
          <a:p>
            <a:pPr lvl="0" rtl="0"/>
            <a:r>
              <a:rPr lang="pt-BR"/>
              <a:t>Click to edit Master text styles</a:t>
            </a:r>
          </a:p>
          <a:p>
            <a:pPr lvl="1" rtl="0"/>
            <a:r>
              <a:rPr lang="pt-BR"/>
              <a:t>Second level</a:t>
            </a:r>
          </a:p>
          <a:p>
            <a:pPr lvl="2" rtl="0"/>
            <a:r>
              <a:rPr lang="pt-BR"/>
              <a:t>Third level</a:t>
            </a:r>
          </a:p>
          <a:p>
            <a:pPr lvl="3" rtl="0"/>
            <a:r>
              <a:rPr lang="pt-BR"/>
              <a:t>Fourth level</a:t>
            </a:r>
          </a:p>
          <a:p>
            <a:pPr lvl="4" rtl="0"/>
            <a:r>
              <a:rPr lang="pt-BR"/>
              <a:t>Fifth level</a:t>
            </a:r>
            <a:endParaRPr lang="en-US" dirty="0"/>
          </a:p>
        </p:txBody>
      </p:sp>
      <p:sp>
        <p:nvSpPr>
          <p:cNvPr id="12" name="Footer Placeholder 4">
            <a:extLst>
              <a:ext uri="{FF2B5EF4-FFF2-40B4-BE49-F238E27FC236}">
                <a16:creationId xmlns:a16="http://schemas.microsoft.com/office/drawing/2014/main" id="{EAED9FF8-3030-4E4D-ADC0-FA2315FD54F2}"/>
              </a:ext>
              <a:ext uri="{C183D7F6-B498-43B3-948B-1728B52AA6E4}">
                <adec:decorative xmlns:adec="http://schemas.microsoft.com/office/drawing/2017/decorative" xmlns=""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endParaRPr lang="en-US" dirty="0"/>
          </a:p>
        </p:txBody>
      </p:sp>
      <p:sp>
        <p:nvSpPr>
          <p:cNvPr id="11" name="Slide Number Placeholder 5">
            <a:extLst>
              <a:ext uri="{FF2B5EF4-FFF2-40B4-BE49-F238E27FC236}">
                <a16:creationId xmlns:a16="http://schemas.microsoft.com/office/drawing/2014/main" id="{4AC7BB94-D444-F441-A88C-76F7DDCDC5EB}"/>
              </a:ext>
              <a:ext uri="{C183D7F6-B498-43B3-948B-1728B52AA6E4}">
                <adec:decorative xmlns:adec="http://schemas.microsoft.com/office/drawing/2017/decorative" xmlns="" val="1"/>
              </a:ext>
            </a:extLst>
          </p:cNvPr>
          <p:cNvSpPr>
            <a:spLocks noGrp="1"/>
          </p:cNvSpPr>
          <p:nvPr>
            <p:ph type="sldNum" sz="quarter" idx="12"/>
          </p:nvPr>
        </p:nvSpPr>
        <p:spPr>
          <a:xfrm>
            <a:off x="9029700" y="6356350"/>
            <a:ext cx="2743200" cy="365125"/>
          </a:xfrm>
        </p:spPr>
        <p:txBody>
          <a:bodyPr rtlCol="0"/>
          <a:lstStyle/>
          <a:p>
            <a:pPr rtl="0"/>
            <a:fld id="{B6A95138-A96E-2F42-A959-2EFD44FE4AB7}" type="slidenum">
              <a:rPr lang="en-US" smtClean="0"/>
              <a:t>‹#›</a:t>
            </a:fld>
            <a:endParaRPr lang="en-US"/>
          </a:p>
        </p:txBody>
      </p:sp>
    </p:spTree>
    <p:custDataLst>
      <p:tags r:id="rId1"/>
    </p:custDataLst>
    <p:extLst>
      <p:ext uri="{BB962C8B-B14F-4D97-AF65-F5344CB8AC3E}">
        <p14:creationId xmlns:p14="http://schemas.microsoft.com/office/powerpoint/2010/main" val="403694352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B7529A25-CD85-DB42-9175-A545162F47DB}"/>
              </a:ext>
              <a:ext uri="{C183D7F6-B498-43B3-948B-1728B52AA6E4}">
                <adec:decorative xmlns:adec="http://schemas.microsoft.com/office/drawing/2017/decorative" xmlns="" val="1"/>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rtlCol="0">
            <a:noAutofit/>
          </a:bodyPr>
          <a:lstStyle>
            <a:lvl1pPr>
              <a:defRPr sz="4000">
                <a:solidFill>
                  <a:schemeClr val="bg1"/>
                </a:solidFill>
              </a:defRPr>
            </a:lvl1pPr>
          </a:lstStyle>
          <a:p>
            <a:pPr rtl="0"/>
            <a:r>
              <a:rPr lang="pt-BR"/>
              <a:t>Click to edit Master title style</a:t>
            </a:r>
            <a:endParaRPr lang="en-US" dirty="0"/>
          </a:p>
        </p:txBody>
      </p:sp>
      <p:pic>
        <p:nvPicPr>
          <p:cNvPr id="16" name="Picture 15">
            <a:extLst>
              <a:ext uri="{FF2B5EF4-FFF2-40B4-BE49-F238E27FC236}">
                <a16:creationId xmlns:a16="http://schemas.microsoft.com/office/drawing/2014/main" id="{503D402F-215B-FB47-825A-3E2774C59C1B}"/>
              </a:ext>
              <a:ext uri="{C183D7F6-B498-43B3-948B-1728B52AA6E4}">
                <adec:decorative xmlns:adec="http://schemas.microsoft.com/office/drawing/2017/decorative" xmlns="" val="1"/>
              </a:ext>
            </a:extLst>
          </p:cNvPr>
          <p:cNvPicPr>
            <a:picLocks noChangeAspect="1"/>
          </p:cNvPicPr>
          <p:nvPr userDrawn="1"/>
        </p:nvPicPr>
        <p:blipFill>
          <a:blip r:embed="rId4"/>
          <a:stretch>
            <a:fillRect/>
          </a:stretch>
        </p:blipFill>
        <p:spPr>
          <a:xfrm>
            <a:off x="9909198" y="365125"/>
            <a:ext cx="1772656" cy="449073"/>
          </a:xfrm>
          <a:prstGeom prst="rect">
            <a:avLst/>
          </a:prstGeom>
        </p:spPr>
      </p:pic>
      <p:sp>
        <p:nvSpPr>
          <p:cNvPr id="3" name="Text Placeholder 2">
            <a:extLst>
              <a:ext uri="{FF2B5EF4-FFF2-40B4-BE49-F238E27FC236}">
                <a16:creationId xmlns:a16="http://schemas.microsoft.com/office/drawing/2014/main" id="{696A4FD3-97EE-8149-9A33-E0E6B1B0C06E}"/>
              </a:ext>
            </a:extLst>
          </p:cNvPr>
          <p:cNvSpPr>
            <a:spLocks noGrp="1"/>
          </p:cNvSpPr>
          <p:nvPr>
            <p:ph type="body" sz="quarter" idx="15"/>
          </p:nvPr>
        </p:nvSpPr>
        <p:spPr>
          <a:xfrm>
            <a:off x="419101" y="1524000"/>
            <a:ext cx="5504688" cy="517932"/>
          </a:xfrm>
        </p:spPr>
        <p:txBody>
          <a:bodyPr rtlCol="0">
            <a:noAutofit/>
          </a:bodyPr>
          <a:lstStyle>
            <a:lvl1pPr marL="0" indent="0">
              <a:buNone/>
              <a:defRPr sz="3200" b="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lvl="0" rtl="0"/>
            <a:r>
              <a:rPr lang="pt-BR"/>
              <a:t>Click to edit Master text styles</a:t>
            </a:r>
          </a:p>
        </p:txBody>
      </p:sp>
      <p:sp>
        <p:nvSpPr>
          <p:cNvPr id="13" name="Content Placeholder 2">
            <a:extLst>
              <a:ext uri="{FF2B5EF4-FFF2-40B4-BE49-F238E27FC236}">
                <a16:creationId xmlns:a16="http://schemas.microsoft.com/office/drawing/2014/main" id="{1EBC76E4-C45C-574F-A82B-828C66343888}"/>
              </a:ext>
            </a:extLst>
          </p:cNvPr>
          <p:cNvSpPr>
            <a:spLocks noGrp="1"/>
          </p:cNvSpPr>
          <p:nvPr>
            <p:ph idx="14"/>
          </p:nvPr>
        </p:nvSpPr>
        <p:spPr>
          <a:xfrm>
            <a:off x="419100" y="2041932"/>
            <a:ext cx="5504688" cy="4131084"/>
          </a:xfrm>
        </p:spPr>
        <p:txBody>
          <a:bodyPr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rtl="0"/>
            <a:r>
              <a:rPr lang="pt-BR"/>
              <a:t>Click to edit Master text styles</a:t>
            </a:r>
          </a:p>
          <a:p>
            <a:pPr lvl="1" rtl="0"/>
            <a:r>
              <a:rPr lang="pt-BR"/>
              <a:t>Second level</a:t>
            </a:r>
          </a:p>
          <a:p>
            <a:pPr lvl="2" rtl="0"/>
            <a:r>
              <a:rPr lang="pt-BR"/>
              <a:t>Third level</a:t>
            </a:r>
          </a:p>
          <a:p>
            <a:pPr lvl="3" rtl="0"/>
            <a:r>
              <a:rPr lang="pt-BR"/>
              <a:t>Fourth level</a:t>
            </a:r>
          </a:p>
          <a:p>
            <a:pPr lvl="4" rtl="0"/>
            <a:r>
              <a:rPr lang="pt-BR"/>
              <a:t>Fifth level</a:t>
            </a:r>
            <a:endParaRPr lang="en-US" dirty="0"/>
          </a:p>
        </p:txBody>
      </p:sp>
      <p:sp>
        <p:nvSpPr>
          <p:cNvPr id="15" name="Text Placeholder 2">
            <a:extLst>
              <a:ext uri="{FF2B5EF4-FFF2-40B4-BE49-F238E27FC236}">
                <a16:creationId xmlns:a16="http://schemas.microsoft.com/office/drawing/2014/main" id="{DDC3C2DA-3EB0-FE4D-8393-500CDB18693C}"/>
              </a:ext>
            </a:extLst>
          </p:cNvPr>
          <p:cNvSpPr>
            <a:spLocks noGrp="1"/>
          </p:cNvSpPr>
          <p:nvPr>
            <p:ph type="body" sz="quarter" idx="17"/>
          </p:nvPr>
        </p:nvSpPr>
        <p:spPr>
          <a:xfrm>
            <a:off x="6249886" y="1524000"/>
            <a:ext cx="5504688" cy="517932"/>
          </a:xfrm>
        </p:spPr>
        <p:txBody>
          <a:bodyPr rtlCol="0">
            <a:noAutofit/>
          </a:bodyPr>
          <a:lstStyle>
            <a:lvl1pPr marL="0" indent="0">
              <a:buNone/>
              <a:defRPr sz="3200" b="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lvl="0" rtl="0"/>
            <a:r>
              <a:rPr lang="pt-BR"/>
              <a:t>Click to edit Master text styles</a:t>
            </a:r>
          </a:p>
        </p:txBody>
      </p:sp>
      <p:sp>
        <p:nvSpPr>
          <p:cNvPr id="14" name="Content Placeholder 2">
            <a:extLst>
              <a:ext uri="{FF2B5EF4-FFF2-40B4-BE49-F238E27FC236}">
                <a16:creationId xmlns:a16="http://schemas.microsoft.com/office/drawing/2014/main" id="{E73D202D-7B57-2643-80ED-BF68CDD1CDB3}"/>
              </a:ext>
            </a:extLst>
          </p:cNvPr>
          <p:cNvSpPr>
            <a:spLocks noGrp="1"/>
          </p:cNvSpPr>
          <p:nvPr>
            <p:ph idx="16"/>
          </p:nvPr>
        </p:nvSpPr>
        <p:spPr>
          <a:xfrm>
            <a:off x="6249885" y="2041932"/>
            <a:ext cx="5504688" cy="4131084"/>
          </a:xfrm>
        </p:spPr>
        <p:txBody>
          <a:bodyPr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rtl="0"/>
            <a:r>
              <a:rPr lang="pt-BR"/>
              <a:t>Click to edit Master text styles</a:t>
            </a:r>
          </a:p>
          <a:p>
            <a:pPr lvl="1" rtl="0"/>
            <a:r>
              <a:rPr lang="pt-BR"/>
              <a:t>Second level</a:t>
            </a:r>
          </a:p>
          <a:p>
            <a:pPr lvl="2" rtl="0"/>
            <a:r>
              <a:rPr lang="pt-BR"/>
              <a:t>Third level</a:t>
            </a:r>
          </a:p>
          <a:p>
            <a:pPr lvl="3" rtl="0"/>
            <a:r>
              <a:rPr lang="pt-BR"/>
              <a:t>Fourth level</a:t>
            </a:r>
          </a:p>
          <a:p>
            <a:pPr lvl="4" rtl="0"/>
            <a:r>
              <a:rPr lang="pt-BR"/>
              <a:t>Fifth level</a:t>
            </a:r>
            <a:endParaRPr lang="en-US" dirty="0"/>
          </a:p>
        </p:txBody>
      </p:sp>
      <p:sp>
        <p:nvSpPr>
          <p:cNvPr id="10" name="Footer Placeholder 4">
            <a:extLst>
              <a:ext uri="{FF2B5EF4-FFF2-40B4-BE49-F238E27FC236}">
                <a16:creationId xmlns:a16="http://schemas.microsoft.com/office/drawing/2014/main" id="{6552EEA6-13B7-F947-9C14-50FE89679658}"/>
              </a:ext>
              <a:ext uri="{C183D7F6-B498-43B3-948B-1728B52AA6E4}">
                <adec:decorative xmlns:adec="http://schemas.microsoft.com/office/drawing/2017/decorative" xmlns=""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endParaRPr lang="en-US" dirty="0"/>
          </a:p>
        </p:txBody>
      </p:sp>
      <p:sp>
        <p:nvSpPr>
          <p:cNvPr id="11" name="Slide Number Placeholder 5">
            <a:extLst>
              <a:ext uri="{FF2B5EF4-FFF2-40B4-BE49-F238E27FC236}">
                <a16:creationId xmlns:a16="http://schemas.microsoft.com/office/drawing/2014/main" id="{4AC7BB94-D444-F441-A88C-76F7DDCDC5EB}"/>
              </a:ext>
              <a:ext uri="{C183D7F6-B498-43B3-948B-1728B52AA6E4}">
                <adec:decorative xmlns:adec="http://schemas.microsoft.com/office/drawing/2017/decorative" xmlns="" val="1"/>
              </a:ext>
            </a:extLst>
          </p:cNvPr>
          <p:cNvSpPr>
            <a:spLocks noGrp="1"/>
          </p:cNvSpPr>
          <p:nvPr>
            <p:ph type="sldNum" sz="quarter" idx="12"/>
          </p:nvPr>
        </p:nvSpPr>
        <p:spPr>
          <a:xfrm>
            <a:off x="9029700" y="6356350"/>
            <a:ext cx="2743200" cy="365125"/>
          </a:xfrm>
        </p:spPr>
        <p:txBody>
          <a:bodyPr rtlCol="0">
            <a:noAutofit/>
          </a:bodyPr>
          <a:lstStyle/>
          <a:p>
            <a:pPr rtl="0"/>
            <a:fld id="{B6A95138-A96E-2F42-A959-2EFD44FE4AB7}" type="slidenum">
              <a:rPr lang="en-US" smtClean="0"/>
              <a:t>‹#›</a:t>
            </a:fld>
            <a:endParaRPr lang="en-US"/>
          </a:p>
        </p:txBody>
      </p:sp>
    </p:spTree>
    <p:custDataLst>
      <p:tags r:id="rId1"/>
    </p:custDataLst>
    <p:extLst>
      <p:ext uri="{BB962C8B-B14F-4D97-AF65-F5344CB8AC3E}">
        <p14:creationId xmlns:p14="http://schemas.microsoft.com/office/powerpoint/2010/main" val="1535958472"/>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ubtitle">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704F4F9-D03D-9741-91BE-D52E962C5051}"/>
              </a:ext>
              <a:ext uri="{C183D7F6-B498-43B3-948B-1728B52AA6E4}">
                <adec:decorative xmlns:adec="http://schemas.microsoft.com/office/drawing/2017/decorative" xmlns="" val="1"/>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rtlCol="0">
            <a:noAutofit/>
          </a:bodyPr>
          <a:lstStyle>
            <a:lvl1pPr>
              <a:defRPr sz="4000">
                <a:solidFill>
                  <a:schemeClr val="bg1"/>
                </a:solidFill>
              </a:defRPr>
            </a:lvl1pPr>
          </a:lstStyle>
          <a:p>
            <a:pPr rtl="0"/>
            <a:r>
              <a:rPr lang="pt-BR"/>
              <a:t>Click to edit Master title style</a:t>
            </a:r>
            <a:endParaRPr lang="en-US" dirty="0"/>
          </a:p>
        </p:txBody>
      </p:sp>
      <p:pic>
        <p:nvPicPr>
          <p:cNvPr id="15" name="Picture 14">
            <a:extLst>
              <a:ext uri="{FF2B5EF4-FFF2-40B4-BE49-F238E27FC236}">
                <a16:creationId xmlns:a16="http://schemas.microsoft.com/office/drawing/2014/main" id="{2D28D2B2-887B-C449-B54F-A6016CBDBCB1}"/>
              </a:ext>
              <a:ext uri="{C183D7F6-B498-43B3-948B-1728B52AA6E4}">
                <adec:decorative xmlns:adec="http://schemas.microsoft.com/office/drawing/2017/decorative" xmlns="" val="1"/>
              </a:ext>
            </a:extLst>
          </p:cNvPr>
          <p:cNvPicPr>
            <a:picLocks noChangeAspect="1"/>
          </p:cNvPicPr>
          <p:nvPr userDrawn="1"/>
        </p:nvPicPr>
        <p:blipFill>
          <a:blip r:embed="rId4"/>
          <a:stretch>
            <a:fillRect/>
          </a:stretch>
        </p:blipFill>
        <p:spPr>
          <a:xfrm>
            <a:off x="9909198" y="365125"/>
            <a:ext cx="1772656" cy="449073"/>
          </a:xfrm>
          <a:prstGeom prst="rect">
            <a:avLst/>
          </a:prstGeom>
        </p:spPr>
      </p:pic>
      <p:sp>
        <p:nvSpPr>
          <p:cNvPr id="3" name="Text Placeholder 2">
            <a:extLst>
              <a:ext uri="{FF2B5EF4-FFF2-40B4-BE49-F238E27FC236}">
                <a16:creationId xmlns:a16="http://schemas.microsoft.com/office/drawing/2014/main" id="{696A4FD3-97EE-8149-9A33-E0E6B1B0C06E}"/>
              </a:ext>
            </a:extLst>
          </p:cNvPr>
          <p:cNvSpPr>
            <a:spLocks noGrp="1"/>
          </p:cNvSpPr>
          <p:nvPr>
            <p:ph type="body" sz="quarter" idx="15"/>
          </p:nvPr>
        </p:nvSpPr>
        <p:spPr>
          <a:xfrm>
            <a:off x="419100" y="1524000"/>
            <a:ext cx="11335473" cy="517932"/>
          </a:xfrm>
        </p:spPr>
        <p:txBody>
          <a:bodyPr rtlCol="0">
            <a:noAutofit/>
          </a:bodyPr>
          <a:lstStyle>
            <a:lvl1pPr marL="0" indent="0">
              <a:buNone/>
              <a:defRPr sz="3200" b="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lvl="0" rtl="0"/>
            <a:r>
              <a:rPr lang="pt-BR"/>
              <a:t>Click to edit Master text styles</a:t>
            </a:r>
          </a:p>
        </p:txBody>
      </p:sp>
      <p:sp>
        <p:nvSpPr>
          <p:cNvPr id="13" name="Content Placeholder 2">
            <a:extLst>
              <a:ext uri="{FF2B5EF4-FFF2-40B4-BE49-F238E27FC236}">
                <a16:creationId xmlns:a16="http://schemas.microsoft.com/office/drawing/2014/main" id="{1EBC76E4-C45C-574F-A82B-828C66343888}"/>
              </a:ext>
            </a:extLst>
          </p:cNvPr>
          <p:cNvSpPr>
            <a:spLocks noGrp="1"/>
          </p:cNvSpPr>
          <p:nvPr>
            <p:ph idx="14"/>
          </p:nvPr>
        </p:nvSpPr>
        <p:spPr>
          <a:xfrm>
            <a:off x="419099" y="2041932"/>
            <a:ext cx="11335473" cy="4131084"/>
          </a:xfrm>
        </p:spPr>
        <p:txBody>
          <a:bodyPr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rtl="0"/>
            <a:r>
              <a:rPr lang="pt-BR"/>
              <a:t>Click to edit Master text styles</a:t>
            </a:r>
          </a:p>
          <a:p>
            <a:pPr lvl="1" rtl="0"/>
            <a:r>
              <a:rPr lang="pt-BR"/>
              <a:t>Second level</a:t>
            </a:r>
          </a:p>
          <a:p>
            <a:pPr lvl="2" rtl="0"/>
            <a:r>
              <a:rPr lang="pt-BR"/>
              <a:t>Third level</a:t>
            </a:r>
          </a:p>
          <a:p>
            <a:pPr lvl="3" rtl="0"/>
            <a:r>
              <a:rPr lang="pt-BR"/>
              <a:t>Fourth level</a:t>
            </a:r>
          </a:p>
          <a:p>
            <a:pPr lvl="4" rtl="0"/>
            <a:r>
              <a:rPr lang="pt-BR"/>
              <a:t>Fifth level</a:t>
            </a:r>
            <a:endParaRPr lang="en-US" dirty="0"/>
          </a:p>
        </p:txBody>
      </p:sp>
      <p:sp>
        <p:nvSpPr>
          <p:cNvPr id="10" name="Footer Placeholder 4">
            <a:extLst>
              <a:ext uri="{FF2B5EF4-FFF2-40B4-BE49-F238E27FC236}">
                <a16:creationId xmlns:a16="http://schemas.microsoft.com/office/drawing/2014/main" id="{99B9B80A-7CBE-8F4D-B2B0-66F7C285B4DD}"/>
              </a:ext>
              <a:ext uri="{C183D7F6-B498-43B3-948B-1728B52AA6E4}">
                <adec:decorative xmlns:adec="http://schemas.microsoft.com/office/drawing/2017/decorative" xmlns=""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endParaRPr lang="en-US" dirty="0"/>
          </a:p>
        </p:txBody>
      </p:sp>
      <p:sp>
        <p:nvSpPr>
          <p:cNvPr id="11" name="Slide Number Placeholder 5">
            <a:extLst>
              <a:ext uri="{FF2B5EF4-FFF2-40B4-BE49-F238E27FC236}">
                <a16:creationId xmlns:a16="http://schemas.microsoft.com/office/drawing/2014/main" id="{4AC7BB94-D444-F441-A88C-76F7DDCDC5EB}"/>
              </a:ext>
              <a:ext uri="{C183D7F6-B498-43B3-948B-1728B52AA6E4}">
                <adec:decorative xmlns:adec="http://schemas.microsoft.com/office/drawing/2017/decorative" xmlns="" val="1"/>
              </a:ext>
            </a:extLst>
          </p:cNvPr>
          <p:cNvSpPr>
            <a:spLocks noGrp="1"/>
          </p:cNvSpPr>
          <p:nvPr>
            <p:ph type="sldNum" sz="quarter" idx="12"/>
          </p:nvPr>
        </p:nvSpPr>
        <p:spPr>
          <a:xfrm>
            <a:off x="9029700" y="6356350"/>
            <a:ext cx="2743200" cy="365125"/>
          </a:xfrm>
        </p:spPr>
        <p:txBody>
          <a:bodyPr rtlCol="0"/>
          <a:lstStyle/>
          <a:p>
            <a:pPr rtl="0"/>
            <a:fld id="{B6A95138-A96E-2F42-A959-2EFD44FE4AB7}" type="slidenum">
              <a:rPr lang="en-US" smtClean="0"/>
              <a:t>‹#›</a:t>
            </a:fld>
            <a:endParaRPr lang="en-US"/>
          </a:p>
        </p:txBody>
      </p:sp>
    </p:spTree>
    <p:custDataLst>
      <p:tags r:id="rId1"/>
    </p:custDataLst>
    <p:extLst>
      <p:ext uri="{BB962C8B-B14F-4D97-AF65-F5344CB8AC3E}">
        <p14:creationId xmlns:p14="http://schemas.microsoft.com/office/powerpoint/2010/main" val="1874376599"/>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Cod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EC45EB5-28C4-4544-A323-D73218CA9315}"/>
              </a:ext>
              <a:ext uri="{C183D7F6-B498-43B3-948B-1728B52AA6E4}">
                <adec:decorative xmlns:adec="http://schemas.microsoft.com/office/drawing/2017/decorative" xmlns="" val="1"/>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p:spPr>
        <p:txBody>
          <a:bodyPr rtlCol="0">
            <a:noAutofit/>
          </a:bodyPr>
          <a:lstStyle>
            <a:lvl1pPr>
              <a:defRPr sz="4000">
                <a:solidFill>
                  <a:schemeClr val="bg1"/>
                </a:solidFill>
              </a:defRPr>
            </a:lvl1pPr>
          </a:lstStyle>
          <a:p>
            <a:pPr rtl="0"/>
            <a:r>
              <a:rPr lang="pt-BR"/>
              <a:t>Click to edit Master title style</a:t>
            </a:r>
            <a:endParaRPr lang="en-US" dirty="0"/>
          </a:p>
        </p:txBody>
      </p:sp>
      <p:pic>
        <p:nvPicPr>
          <p:cNvPr id="8" name="Picture 7">
            <a:extLst>
              <a:ext uri="{FF2B5EF4-FFF2-40B4-BE49-F238E27FC236}">
                <a16:creationId xmlns:a16="http://schemas.microsoft.com/office/drawing/2014/main" id="{FD64CDEF-A244-5649-B243-5BDF609659DF}"/>
              </a:ext>
              <a:ext uri="{C183D7F6-B498-43B3-948B-1728B52AA6E4}">
                <adec:decorative xmlns:adec="http://schemas.microsoft.com/office/drawing/2017/decorative" xmlns="" val="1"/>
              </a:ext>
            </a:extLst>
          </p:cNvPr>
          <p:cNvPicPr>
            <a:picLocks noChangeAspect="1"/>
          </p:cNvPicPr>
          <p:nvPr userDrawn="1"/>
        </p:nvPicPr>
        <p:blipFill>
          <a:blip r:embed="rId4"/>
          <a:stretch>
            <a:fillRect/>
          </a:stretch>
        </p:blipFill>
        <p:spPr>
          <a:xfrm>
            <a:off x="9909198" y="365125"/>
            <a:ext cx="1772656" cy="449073"/>
          </a:xfrm>
          <a:prstGeom prst="rect">
            <a:avLst/>
          </a:prstGeom>
        </p:spPr>
      </p:pic>
      <p:sp>
        <p:nvSpPr>
          <p:cNvPr id="3" name="Content Placeholder 2">
            <a:extLst>
              <a:ext uri="{FF2B5EF4-FFF2-40B4-BE49-F238E27FC236}">
                <a16:creationId xmlns:a16="http://schemas.microsoft.com/office/drawing/2014/main" id="{4FBB0127-ED7F-7C41-B530-EB0C6E8B5AE1}"/>
              </a:ext>
            </a:extLst>
          </p:cNvPr>
          <p:cNvSpPr>
            <a:spLocks noGrp="1"/>
          </p:cNvSpPr>
          <p:nvPr>
            <p:ph idx="1" hasCustomPrompt="1"/>
          </p:nvPr>
        </p:nvSpPr>
        <p:spPr>
          <a:xfrm>
            <a:off x="419100" y="1528175"/>
            <a:ext cx="11353800" cy="4648788"/>
          </a:xfrm>
        </p:spPr>
        <p:txBody>
          <a:bodyPr rtlCol="0">
            <a:noAutofit/>
          </a:bodyPr>
          <a:lstStyle>
            <a:lvl1pPr marL="0" indent="0">
              <a:buNone/>
              <a:defRPr sz="1400">
                <a:solidFill>
                  <a:schemeClr val="tx1"/>
                </a:solidFill>
                <a:latin typeface="Lucida Console" panose="020B0609040504020204" pitchFamily="49" charset="0"/>
              </a:defRPr>
            </a:lvl1pPr>
          </a:lstStyle>
          <a:p>
            <a:pPr lvl="0" rtl="0"/>
            <a:r>
              <a:rPr lang="pt-BR"/>
              <a:t>; Syntax Test file for 68k Assembly code</a:t>
            </a:r>
          </a:p>
          <a:p>
            <a:pPr lvl="0" rtl="0"/>
            <a:r>
              <a:rPr lang="pt-BR"/>
              <a:t>; Some comments about this file</a:t>
            </a:r>
          </a:p>
          <a:p>
            <a:pPr lvl="0" rtl="0"/>
            <a:r>
              <a:rPr lang="pt-BR"/>
              <a:t>.D0 00000000</a:t>
            </a:r>
          </a:p>
          <a:p>
            <a:pPr lvl="0" rtl="0"/>
            <a:r>
              <a:rPr lang="pt-BR"/>
              <a:t>MS 2100 00000002</a:t>
            </a:r>
          </a:p>
          <a:p>
            <a:pPr lvl="0" rtl="0"/>
            <a:r>
              <a:rPr lang="pt-BR"/>
              <a:t>MM 2000;DI</a:t>
            </a:r>
          </a:p>
          <a:p>
            <a:pPr lvl="0" rtl="0"/>
            <a:r>
              <a:rPr lang="pt-BR"/>
              <a:t>LEA.L $002100,A1</a:t>
            </a:r>
          </a:p>
          <a:p>
            <a:pPr lvl="0" rtl="0"/>
            <a:r>
              <a:rPr lang="pt-BR"/>
              <a:t>MOVE.L #2,-(A1)</a:t>
            </a:r>
          </a:p>
          <a:p>
            <a:pPr lvl="0" rtl="0"/>
            <a:r>
              <a:rPr lang="pt-BR"/>
              <a:t>BSR $00002050</a:t>
            </a:r>
          </a:p>
          <a:p>
            <a:pPr lvl="0" rtl="0"/>
            <a:r>
              <a:rPr lang="pt-BR"/>
              <a:t>MM 2050;DI</a:t>
            </a:r>
          </a:p>
          <a:p>
            <a:pPr lvl="0" rtl="0"/>
            <a:r>
              <a:rPr lang="pt-BR"/>
              <a:t>MOVE.L (A1)+,D1</a:t>
            </a:r>
          </a:p>
          <a:p>
            <a:pPr lvl="0" rtl="0"/>
            <a:r>
              <a:rPr lang="pt-BR"/>
              <a:t>MOVE.L (A1),D2</a:t>
            </a:r>
          </a:p>
          <a:p>
            <a:pPr lvl="0" rtl="0"/>
            <a:r>
              <a:rPr lang="pt-BR"/>
              <a:t>ADD.L D1,D2</a:t>
            </a:r>
          </a:p>
          <a:p>
            <a:pPr lvl="0" rtl="0"/>
            <a:r>
              <a:rPr lang="pt-BR"/>
              <a:t>MOVE.L D2,D0</a:t>
            </a:r>
          </a:p>
          <a:p>
            <a:pPr lvl="0" rtl="0"/>
            <a:r>
              <a:rPr lang="pt-BR"/>
              <a:t>RTS</a:t>
            </a:r>
          </a:p>
        </p:txBody>
      </p:sp>
      <p:sp>
        <p:nvSpPr>
          <p:cNvPr id="7" name="Footer Placeholder 4">
            <a:extLst>
              <a:ext uri="{FF2B5EF4-FFF2-40B4-BE49-F238E27FC236}">
                <a16:creationId xmlns:a16="http://schemas.microsoft.com/office/drawing/2014/main" id="{BE8EE179-7D32-EC44-9957-395A214B62CF}"/>
              </a:ext>
              <a:ext uri="{C183D7F6-B498-43B3-948B-1728B52AA6E4}">
                <adec:decorative xmlns:adec="http://schemas.microsoft.com/office/drawing/2017/decorative" xmlns=""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endParaRPr lang="en-US" dirty="0"/>
          </a:p>
        </p:txBody>
      </p:sp>
      <p:sp>
        <p:nvSpPr>
          <p:cNvPr id="6" name="Slide Number Placeholder 5">
            <a:extLst>
              <a:ext uri="{FF2B5EF4-FFF2-40B4-BE49-F238E27FC236}">
                <a16:creationId xmlns:a16="http://schemas.microsoft.com/office/drawing/2014/main" id="{F93D8A33-23FE-0C4F-9E8F-25B4C5AE7E2D}"/>
              </a:ext>
              <a:ext uri="{C183D7F6-B498-43B3-948B-1728B52AA6E4}">
                <adec:decorative xmlns:adec="http://schemas.microsoft.com/office/drawing/2017/decorative" xmlns="" val="1"/>
              </a:ext>
            </a:extLst>
          </p:cNvPr>
          <p:cNvSpPr>
            <a:spLocks noGrp="1"/>
          </p:cNvSpPr>
          <p:nvPr>
            <p:ph type="sldNum" sz="quarter" idx="12"/>
          </p:nvPr>
        </p:nvSpPr>
        <p:spPr/>
        <p:txBody>
          <a:bodyPr rtlCol="0"/>
          <a:lstStyle/>
          <a:p>
            <a:pPr rtl="0"/>
            <a:fld id="{B6A95138-A96E-2F42-A959-2EFD44FE4AB7}" type="slidenum">
              <a:rPr lang="en-US" smtClean="0"/>
              <a:t>‹#›</a:t>
            </a:fld>
            <a:endParaRPr lang="en-US"/>
          </a:p>
        </p:txBody>
      </p:sp>
    </p:spTree>
    <p:custDataLst>
      <p:tags r:id="rId1"/>
    </p:custDataLst>
    <p:extLst>
      <p:ext uri="{BB962C8B-B14F-4D97-AF65-F5344CB8AC3E}">
        <p14:creationId xmlns:p14="http://schemas.microsoft.com/office/powerpoint/2010/main" val="418565743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Code 2 Up">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1350FA4A-B00E-C044-8FFB-45BB9BA4C7DB}"/>
              </a:ext>
              <a:ext uri="{C183D7F6-B498-43B3-948B-1728B52AA6E4}">
                <adec:decorative xmlns:adec="http://schemas.microsoft.com/office/drawing/2017/decorative" xmlns="" val="1"/>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rtlCol="0">
            <a:noAutofit/>
          </a:bodyPr>
          <a:lstStyle>
            <a:lvl1pPr>
              <a:defRPr sz="4000">
                <a:solidFill>
                  <a:schemeClr val="bg1"/>
                </a:solidFill>
              </a:defRPr>
            </a:lvl1pPr>
          </a:lstStyle>
          <a:p>
            <a:pPr rtl="0"/>
            <a:r>
              <a:rPr lang="pt-BR"/>
              <a:t>Click to edit Master title style</a:t>
            </a:r>
            <a:endParaRPr lang="en-US" dirty="0"/>
          </a:p>
        </p:txBody>
      </p:sp>
      <p:pic>
        <p:nvPicPr>
          <p:cNvPr id="16" name="Picture 15">
            <a:extLst>
              <a:ext uri="{FF2B5EF4-FFF2-40B4-BE49-F238E27FC236}">
                <a16:creationId xmlns:a16="http://schemas.microsoft.com/office/drawing/2014/main" id="{B49C5B5F-9EDC-CD4D-BA0B-49411FD11BBC}"/>
              </a:ext>
              <a:ext uri="{C183D7F6-B498-43B3-948B-1728B52AA6E4}">
                <adec:decorative xmlns:adec="http://schemas.microsoft.com/office/drawing/2017/decorative" xmlns="" val="1"/>
              </a:ext>
            </a:extLst>
          </p:cNvPr>
          <p:cNvPicPr>
            <a:picLocks noChangeAspect="1"/>
          </p:cNvPicPr>
          <p:nvPr userDrawn="1"/>
        </p:nvPicPr>
        <p:blipFill>
          <a:blip r:embed="rId4"/>
          <a:stretch>
            <a:fillRect/>
          </a:stretch>
        </p:blipFill>
        <p:spPr>
          <a:xfrm>
            <a:off x="9909198" y="365125"/>
            <a:ext cx="1772656" cy="449073"/>
          </a:xfrm>
          <a:prstGeom prst="rect">
            <a:avLst/>
          </a:prstGeom>
        </p:spPr>
      </p:pic>
      <p:sp>
        <p:nvSpPr>
          <p:cNvPr id="10" name="Content Placeholder 2">
            <a:extLst>
              <a:ext uri="{FF2B5EF4-FFF2-40B4-BE49-F238E27FC236}">
                <a16:creationId xmlns:a16="http://schemas.microsoft.com/office/drawing/2014/main" id="{F3BB2B80-1B59-A143-BE75-CCD366DF7CE5}"/>
              </a:ext>
            </a:extLst>
          </p:cNvPr>
          <p:cNvSpPr>
            <a:spLocks noGrp="1"/>
          </p:cNvSpPr>
          <p:nvPr>
            <p:ph idx="1" hasCustomPrompt="1"/>
          </p:nvPr>
        </p:nvSpPr>
        <p:spPr>
          <a:xfrm>
            <a:off x="419100" y="1528175"/>
            <a:ext cx="5504688" cy="4648788"/>
          </a:xfrm>
        </p:spPr>
        <p:txBody>
          <a:bodyPr rtlCol="0">
            <a:noAutofit/>
          </a:bodyPr>
          <a:lstStyle>
            <a:lvl1pPr marL="0" indent="0">
              <a:buNone/>
              <a:defRPr sz="1400">
                <a:solidFill>
                  <a:schemeClr val="tx1"/>
                </a:solidFill>
                <a:latin typeface="Lucida Console" panose="020B0609040504020204" pitchFamily="49"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rtl="0"/>
            <a:r>
              <a:rPr lang="pt-BR"/>
              <a:t>; Syntax Test file for 68k Assembly code</a:t>
            </a:r>
          </a:p>
          <a:p>
            <a:pPr lvl="0" rtl="0"/>
            <a:r>
              <a:rPr lang="pt-BR"/>
              <a:t>; Some comments about this file</a:t>
            </a:r>
          </a:p>
          <a:p>
            <a:pPr lvl="0" rtl="0"/>
            <a:r>
              <a:rPr lang="pt-BR"/>
              <a:t>.D0 00000000</a:t>
            </a:r>
          </a:p>
          <a:p>
            <a:pPr lvl="0" rtl="0"/>
            <a:r>
              <a:rPr lang="pt-BR"/>
              <a:t>MS 2100 00000002</a:t>
            </a:r>
          </a:p>
          <a:p>
            <a:pPr lvl="0" rtl="0"/>
            <a:r>
              <a:rPr lang="pt-BR"/>
              <a:t>MM 2000;DI</a:t>
            </a:r>
          </a:p>
          <a:p>
            <a:pPr lvl="0" rtl="0"/>
            <a:r>
              <a:rPr lang="pt-BR"/>
              <a:t>LEA.L $002100,A1</a:t>
            </a:r>
          </a:p>
          <a:p>
            <a:pPr lvl="0" rtl="0"/>
            <a:r>
              <a:rPr lang="pt-BR"/>
              <a:t>MOVE.L #2,-(A1)</a:t>
            </a:r>
          </a:p>
          <a:p>
            <a:pPr lvl="0" rtl="0"/>
            <a:r>
              <a:rPr lang="pt-BR"/>
              <a:t>BSR $00002050</a:t>
            </a:r>
          </a:p>
          <a:p>
            <a:pPr lvl="0" rtl="0"/>
            <a:r>
              <a:rPr lang="pt-BR"/>
              <a:t>MM 2050;DI</a:t>
            </a:r>
          </a:p>
          <a:p>
            <a:pPr lvl="0" rtl="0"/>
            <a:r>
              <a:rPr lang="pt-BR"/>
              <a:t>MOVE.L (A1)+,D1</a:t>
            </a:r>
          </a:p>
          <a:p>
            <a:pPr lvl="0" rtl="0"/>
            <a:r>
              <a:rPr lang="pt-BR"/>
              <a:t>MOVE.L (A1),D2</a:t>
            </a:r>
          </a:p>
          <a:p>
            <a:pPr lvl="0" rtl="0"/>
            <a:r>
              <a:rPr lang="pt-BR"/>
              <a:t>ADD.L D1,D2</a:t>
            </a:r>
          </a:p>
          <a:p>
            <a:pPr lvl="0" rtl="0"/>
            <a:r>
              <a:rPr lang="pt-BR"/>
              <a:t>MOVE.L D2,D0</a:t>
            </a:r>
          </a:p>
          <a:p>
            <a:pPr lvl="0" rtl="0"/>
            <a:r>
              <a:rPr lang="pt-BR"/>
              <a:t>RTS</a:t>
            </a:r>
          </a:p>
          <a:p>
            <a:pPr lvl="0" rtl="0"/>
            <a:endParaRPr lang="en-US" dirty="0"/>
          </a:p>
        </p:txBody>
      </p:sp>
      <p:sp>
        <p:nvSpPr>
          <p:cNvPr id="12" name="Content Placeholder 2">
            <a:extLst>
              <a:ext uri="{FF2B5EF4-FFF2-40B4-BE49-F238E27FC236}">
                <a16:creationId xmlns:a16="http://schemas.microsoft.com/office/drawing/2014/main" id="{D773890F-7993-BE4F-83AC-886113878E8D}"/>
              </a:ext>
            </a:extLst>
          </p:cNvPr>
          <p:cNvSpPr>
            <a:spLocks noGrp="1"/>
          </p:cNvSpPr>
          <p:nvPr>
            <p:ph idx="13" hasCustomPrompt="1"/>
          </p:nvPr>
        </p:nvSpPr>
        <p:spPr>
          <a:xfrm>
            <a:off x="6246312" y="1524228"/>
            <a:ext cx="5504688" cy="4648788"/>
          </a:xfrm>
        </p:spPr>
        <p:txBody>
          <a:bodyPr rtlCol="0">
            <a:noAutofit/>
          </a:bodyPr>
          <a:lstStyle>
            <a:lvl1pPr marL="0" indent="0">
              <a:buNone/>
              <a:defRPr sz="1400">
                <a:solidFill>
                  <a:schemeClr val="tx1"/>
                </a:solidFill>
                <a:latin typeface="Lucida Console" panose="020B0609040504020204" pitchFamily="49"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rtl="0"/>
            <a:r>
              <a:rPr lang="pt-BR"/>
              <a:t>; Syntax Test file for 68k Assembly code</a:t>
            </a:r>
          </a:p>
          <a:p>
            <a:pPr lvl="0" rtl="0"/>
            <a:r>
              <a:rPr lang="pt-BR"/>
              <a:t>; Some comments about this file</a:t>
            </a:r>
          </a:p>
          <a:p>
            <a:pPr lvl="0" rtl="0"/>
            <a:r>
              <a:rPr lang="pt-BR"/>
              <a:t>.D0 00000000</a:t>
            </a:r>
          </a:p>
          <a:p>
            <a:pPr lvl="0" rtl="0"/>
            <a:r>
              <a:rPr lang="pt-BR"/>
              <a:t>MS 2100 00000002</a:t>
            </a:r>
          </a:p>
          <a:p>
            <a:pPr lvl="0" rtl="0"/>
            <a:r>
              <a:rPr lang="pt-BR"/>
              <a:t>MM 2000;DI</a:t>
            </a:r>
          </a:p>
          <a:p>
            <a:pPr lvl="0" rtl="0"/>
            <a:r>
              <a:rPr lang="pt-BR"/>
              <a:t>LEA.L $002100,A1</a:t>
            </a:r>
          </a:p>
          <a:p>
            <a:pPr lvl="0" rtl="0"/>
            <a:r>
              <a:rPr lang="pt-BR"/>
              <a:t>MOVE.L #2,-(A1)</a:t>
            </a:r>
          </a:p>
          <a:p>
            <a:pPr lvl="0" rtl="0"/>
            <a:r>
              <a:rPr lang="pt-BR"/>
              <a:t>BSR $00002050</a:t>
            </a:r>
          </a:p>
          <a:p>
            <a:pPr lvl="0" rtl="0"/>
            <a:r>
              <a:rPr lang="pt-BR"/>
              <a:t>MM 2050;DI</a:t>
            </a:r>
          </a:p>
          <a:p>
            <a:pPr lvl="0" rtl="0"/>
            <a:r>
              <a:rPr lang="pt-BR"/>
              <a:t>MOVE.L (A1)+,D1</a:t>
            </a:r>
          </a:p>
          <a:p>
            <a:pPr lvl="0" rtl="0"/>
            <a:r>
              <a:rPr lang="pt-BR"/>
              <a:t>MOVE.L (A1),D2</a:t>
            </a:r>
          </a:p>
          <a:p>
            <a:pPr lvl="0" rtl="0"/>
            <a:r>
              <a:rPr lang="pt-BR"/>
              <a:t>ADD.L D1,D2</a:t>
            </a:r>
          </a:p>
          <a:p>
            <a:pPr lvl="0" rtl="0"/>
            <a:r>
              <a:rPr lang="pt-BR"/>
              <a:t>MOVE.L D2,D0</a:t>
            </a:r>
          </a:p>
          <a:p>
            <a:pPr lvl="0" rtl="0"/>
            <a:r>
              <a:rPr lang="pt-BR"/>
              <a:t>RTS</a:t>
            </a:r>
          </a:p>
        </p:txBody>
      </p:sp>
      <p:sp>
        <p:nvSpPr>
          <p:cNvPr id="13" name="Footer Placeholder 4">
            <a:extLst>
              <a:ext uri="{FF2B5EF4-FFF2-40B4-BE49-F238E27FC236}">
                <a16:creationId xmlns:a16="http://schemas.microsoft.com/office/drawing/2014/main" id="{69573A30-3961-C94C-A15D-1FC70640BAA5}"/>
              </a:ext>
              <a:ext uri="{C183D7F6-B498-43B3-948B-1728B52AA6E4}">
                <adec:decorative xmlns:adec="http://schemas.microsoft.com/office/drawing/2017/decorative" xmlns=""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endParaRPr lang="en-US" dirty="0"/>
          </a:p>
        </p:txBody>
      </p:sp>
      <p:sp>
        <p:nvSpPr>
          <p:cNvPr id="11" name="Slide Number Placeholder 5">
            <a:extLst>
              <a:ext uri="{FF2B5EF4-FFF2-40B4-BE49-F238E27FC236}">
                <a16:creationId xmlns:a16="http://schemas.microsoft.com/office/drawing/2014/main" id="{4AC7BB94-D444-F441-A88C-76F7DDCDC5EB}"/>
              </a:ext>
              <a:ext uri="{C183D7F6-B498-43B3-948B-1728B52AA6E4}">
                <adec:decorative xmlns:adec="http://schemas.microsoft.com/office/drawing/2017/decorative" xmlns="" val="1"/>
              </a:ext>
            </a:extLst>
          </p:cNvPr>
          <p:cNvSpPr>
            <a:spLocks noGrp="1"/>
          </p:cNvSpPr>
          <p:nvPr>
            <p:ph type="sldNum" sz="quarter" idx="12"/>
          </p:nvPr>
        </p:nvSpPr>
        <p:spPr>
          <a:xfrm>
            <a:off x="9029700" y="6356350"/>
            <a:ext cx="2743200" cy="365125"/>
          </a:xfrm>
        </p:spPr>
        <p:txBody>
          <a:bodyPr rtlCol="0"/>
          <a:lstStyle/>
          <a:p>
            <a:pPr rtl="0"/>
            <a:fld id="{B6A95138-A96E-2F42-A959-2EFD44FE4AB7}" type="slidenum">
              <a:rPr lang="en-US" smtClean="0"/>
              <a:t>‹#›</a:t>
            </a:fld>
            <a:endParaRPr lang="en-US"/>
          </a:p>
        </p:txBody>
      </p:sp>
    </p:spTree>
    <p:custDataLst>
      <p:tags r:id="rId1"/>
    </p:custDataLst>
    <p:extLst>
      <p:ext uri="{BB962C8B-B14F-4D97-AF65-F5344CB8AC3E}">
        <p14:creationId xmlns:p14="http://schemas.microsoft.com/office/powerpoint/2010/main" val="275572572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4 Picture">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E071635C-7AC2-B54A-9C0A-2EECB1A91D6A}"/>
              </a:ext>
              <a:ext uri="{C183D7F6-B498-43B3-948B-1728B52AA6E4}">
                <adec:decorative xmlns:adec="http://schemas.microsoft.com/office/drawing/2017/decorative" xmlns="" val="1"/>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rtlCol="0">
            <a:noAutofit/>
          </a:bodyPr>
          <a:lstStyle>
            <a:lvl1pPr>
              <a:defRPr sz="4000">
                <a:solidFill>
                  <a:schemeClr val="bg1"/>
                </a:solidFill>
              </a:defRPr>
            </a:lvl1pPr>
          </a:lstStyle>
          <a:p>
            <a:pPr rtl="0"/>
            <a:r>
              <a:rPr lang="pt-BR"/>
              <a:t>Click to edit Master title style</a:t>
            </a:r>
            <a:endParaRPr lang="en-US" dirty="0"/>
          </a:p>
        </p:txBody>
      </p:sp>
      <p:pic>
        <p:nvPicPr>
          <p:cNvPr id="16" name="Picture 15">
            <a:extLst>
              <a:ext uri="{FF2B5EF4-FFF2-40B4-BE49-F238E27FC236}">
                <a16:creationId xmlns:a16="http://schemas.microsoft.com/office/drawing/2014/main" id="{49A7927A-C274-E848-B9FC-75CF0763AED5}"/>
              </a:ext>
              <a:ext uri="{C183D7F6-B498-43B3-948B-1728B52AA6E4}">
                <adec:decorative xmlns:adec="http://schemas.microsoft.com/office/drawing/2017/decorative" xmlns="" val="1"/>
              </a:ext>
            </a:extLst>
          </p:cNvPr>
          <p:cNvPicPr>
            <a:picLocks noChangeAspect="1"/>
          </p:cNvPicPr>
          <p:nvPr userDrawn="1"/>
        </p:nvPicPr>
        <p:blipFill>
          <a:blip r:embed="rId4"/>
          <a:stretch>
            <a:fillRect/>
          </a:stretch>
        </p:blipFill>
        <p:spPr>
          <a:xfrm>
            <a:off x="9909198" y="365125"/>
            <a:ext cx="1772656" cy="449073"/>
          </a:xfrm>
          <a:prstGeom prst="rect">
            <a:avLst/>
          </a:prstGeom>
        </p:spPr>
      </p:pic>
      <p:sp>
        <p:nvSpPr>
          <p:cNvPr id="4" name="Picture Placeholder 3">
            <a:extLst>
              <a:ext uri="{FF2B5EF4-FFF2-40B4-BE49-F238E27FC236}">
                <a16:creationId xmlns:a16="http://schemas.microsoft.com/office/drawing/2014/main" id="{EE336319-2696-2640-9B7B-C5788923DD04}"/>
              </a:ext>
            </a:extLst>
          </p:cNvPr>
          <p:cNvSpPr>
            <a:spLocks noGrp="1"/>
          </p:cNvSpPr>
          <p:nvPr>
            <p:ph type="pic" sz="quarter" idx="18"/>
          </p:nvPr>
        </p:nvSpPr>
        <p:spPr>
          <a:xfrm>
            <a:off x="419100" y="1524000"/>
            <a:ext cx="2679192" cy="2103120"/>
          </a:xfrm>
        </p:spPr>
        <p:txBody>
          <a:bodyPr rtlCol="0">
            <a:noAutofit/>
          </a:bodyPr>
          <a:lstStyle>
            <a:lvl1pPr marL="0" indent="0">
              <a:buNone/>
              <a:defRPr/>
            </a:lvl1pPr>
          </a:lstStyle>
          <a:p>
            <a:pPr rtl="0"/>
            <a:r>
              <a:rPr lang="pt-BR"/>
              <a:t>Click icon to add picture</a:t>
            </a:r>
          </a:p>
        </p:txBody>
      </p:sp>
      <p:sp>
        <p:nvSpPr>
          <p:cNvPr id="3" name="Text Placeholder 2">
            <a:extLst>
              <a:ext uri="{FF2B5EF4-FFF2-40B4-BE49-F238E27FC236}">
                <a16:creationId xmlns:a16="http://schemas.microsoft.com/office/drawing/2014/main" id="{696A4FD3-97EE-8149-9A33-E0E6B1B0C06E}"/>
              </a:ext>
            </a:extLst>
          </p:cNvPr>
          <p:cNvSpPr>
            <a:spLocks noGrp="1"/>
          </p:cNvSpPr>
          <p:nvPr>
            <p:ph type="body" sz="quarter" idx="15"/>
          </p:nvPr>
        </p:nvSpPr>
        <p:spPr>
          <a:xfrm>
            <a:off x="411876" y="3793944"/>
            <a:ext cx="2686416" cy="303043"/>
          </a:xfrm>
        </p:spPr>
        <p:txBody>
          <a:bodyPr rtlCol="0">
            <a:noAutofit/>
          </a:bodyPr>
          <a:lstStyle>
            <a:lvl1pPr marL="0" indent="0" algn="ctr">
              <a:buNone/>
              <a:defRPr sz="2000" b="0">
                <a:solidFill>
                  <a:schemeClr val="tx1"/>
                </a:solidFill>
              </a:defRPr>
            </a:lvl1pPr>
          </a:lstStyle>
          <a:p>
            <a:pPr lvl="0" rtl="0"/>
            <a:r>
              <a:rPr lang="pt-BR"/>
              <a:t>Click to edit Master text styles</a:t>
            </a:r>
          </a:p>
        </p:txBody>
      </p:sp>
      <p:sp>
        <p:nvSpPr>
          <p:cNvPr id="26" name="Picture Placeholder 3">
            <a:extLst>
              <a:ext uri="{FF2B5EF4-FFF2-40B4-BE49-F238E27FC236}">
                <a16:creationId xmlns:a16="http://schemas.microsoft.com/office/drawing/2014/main" id="{C1BCDD9F-46DB-5745-913B-E11E7BEBDA8C}"/>
              </a:ext>
            </a:extLst>
          </p:cNvPr>
          <p:cNvSpPr>
            <a:spLocks noGrp="1"/>
          </p:cNvSpPr>
          <p:nvPr>
            <p:ph type="pic" sz="quarter" idx="24"/>
          </p:nvPr>
        </p:nvSpPr>
        <p:spPr>
          <a:xfrm>
            <a:off x="3322302" y="1524000"/>
            <a:ext cx="2679192" cy="2103120"/>
          </a:xfrm>
        </p:spPr>
        <p:txBody>
          <a:bodyPr rtlCol="0">
            <a:noAutofit/>
          </a:bodyPr>
          <a:lstStyle>
            <a:lvl1pPr marL="0" indent="0">
              <a:buNone/>
              <a:defRPr/>
            </a:lvl1pPr>
          </a:lstStyle>
          <a:p>
            <a:pPr rtl="0"/>
            <a:r>
              <a:rPr lang="pt-BR"/>
              <a:t>Click icon to add picture</a:t>
            </a:r>
          </a:p>
        </p:txBody>
      </p:sp>
      <p:sp>
        <p:nvSpPr>
          <p:cNvPr id="25" name="Text Placeholder 2">
            <a:extLst>
              <a:ext uri="{FF2B5EF4-FFF2-40B4-BE49-F238E27FC236}">
                <a16:creationId xmlns:a16="http://schemas.microsoft.com/office/drawing/2014/main" id="{86FF323F-B273-E643-A44F-65465BE5C0DE}"/>
              </a:ext>
            </a:extLst>
          </p:cNvPr>
          <p:cNvSpPr>
            <a:spLocks noGrp="1"/>
          </p:cNvSpPr>
          <p:nvPr>
            <p:ph type="body" sz="quarter" idx="23"/>
          </p:nvPr>
        </p:nvSpPr>
        <p:spPr>
          <a:xfrm>
            <a:off x="3315078" y="3793944"/>
            <a:ext cx="2686416" cy="303043"/>
          </a:xfrm>
        </p:spPr>
        <p:txBody>
          <a:bodyPr rtlCol="0">
            <a:noAutofit/>
          </a:bodyPr>
          <a:lstStyle>
            <a:lvl1pPr marL="0" indent="0" algn="ctr">
              <a:buNone/>
              <a:defRPr sz="2000" b="0">
                <a:solidFill>
                  <a:schemeClr val="tx1"/>
                </a:solidFill>
              </a:defRPr>
            </a:lvl1pPr>
          </a:lstStyle>
          <a:p>
            <a:pPr lvl="0" rtl="0"/>
            <a:r>
              <a:rPr lang="pt-BR"/>
              <a:t>Click to edit Master text styles</a:t>
            </a:r>
          </a:p>
        </p:txBody>
      </p:sp>
      <p:sp>
        <p:nvSpPr>
          <p:cNvPr id="24" name="Picture Placeholder 3">
            <a:extLst>
              <a:ext uri="{FF2B5EF4-FFF2-40B4-BE49-F238E27FC236}">
                <a16:creationId xmlns:a16="http://schemas.microsoft.com/office/drawing/2014/main" id="{47F48B9A-256D-954A-AA08-55B5777556AD}"/>
              </a:ext>
            </a:extLst>
          </p:cNvPr>
          <p:cNvSpPr>
            <a:spLocks noGrp="1"/>
          </p:cNvSpPr>
          <p:nvPr>
            <p:ph type="pic" sz="quarter" idx="22"/>
          </p:nvPr>
        </p:nvSpPr>
        <p:spPr>
          <a:xfrm>
            <a:off x="6210469" y="1524000"/>
            <a:ext cx="2679192" cy="2103120"/>
          </a:xfrm>
        </p:spPr>
        <p:txBody>
          <a:bodyPr rtlCol="0">
            <a:noAutofit/>
          </a:bodyPr>
          <a:lstStyle>
            <a:lvl1pPr marL="0" indent="0">
              <a:buNone/>
              <a:defRPr/>
            </a:lvl1pPr>
          </a:lstStyle>
          <a:p>
            <a:pPr rtl="0"/>
            <a:r>
              <a:rPr lang="pt-BR"/>
              <a:t>Click icon to add picture</a:t>
            </a:r>
            <a:endParaRPr lang="en-US" dirty="0"/>
          </a:p>
        </p:txBody>
      </p:sp>
      <p:sp>
        <p:nvSpPr>
          <p:cNvPr id="23" name="Text Placeholder 2">
            <a:extLst>
              <a:ext uri="{FF2B5EF4-FFF2-40B4-BE49-F238E27FC236}">
                <a16:creationId xmlns:a16="http://schemas.microsoft.com/office/drawing/2014/main" id="{7ED4B9F9-6A66-6041-9EEB-F3287939A9A1}"/>
              </a:ext>
            </a:extLst>
          </p:cNvPr>
          <p:cNvSpPr>
            <a:spLocks noGrp="1"/>
          </p:cNvSpPr>
          <p:nvPr>
            <p:ph type="body" sz="quarter" idx="21"/>
          </p:nvPr>
        </p:nvSpPr>
        <p:spPr>
          <a:xfrm>
            <a:off x="6200777" y="3793944"/>
            <a:ext cx="2686416" cy="303043"/>
          </a:xfrm>
        </p:spPr>
        <p:txBody>
          <a:bodyPr rtlCol="0">
            <a:noAutofit/>
          </a:bodyPr>
          <a:lstStyle>
            <a:lvl1pPr marL="0" indent="0" algn="ctr">
              <a:buNone/>
              <a:defRPr sz="2000" b="0">
                <a:solidFill>
                  <a:schemeClr val="tx1"/>
                </a:solidFill>
              </a:defRPr>
            </a:lvl1pPr>
          </a:lstStyle>
          <a:p>
            <a:pPr lvl="0" rtl="0"/>
            <a:r>
              <a:rPr lang="pt-BR"/>
              <a:t>Click to edit Master text styles</a:t>
            </a:r>
          </a:p>
        </p:txBody>
      </p:sp>
      <p:sp>
        <p:nvSpPr>
          <p:cNvPr id="22" name="Picture Placeholder 3">
            <a:extLst>
              <a:ext uri="{FF2B5EF4-FFF2-40B4-BE49-F238E27FC236}">
                <a16:creationId xmlns:a16="http://schemas.microsoft.com/office/drawing/2014/main" id="{2FA06701-76A6-3548-BF51-E4429F8C741A}"/>
              </a:ext>
            </a:extLst>
          </p:cNvPr>
          <p:cNvSpPr>
            <a:spLocks noGrp="1"/>
          </p:cNvSpPr>
          <p:nvPr>
            <p:ph type="pic" sz="quarter" idx="20"/>
          </p:nvPr>
        </p:nvSpPr>
        <p:spPr>
          <a:xfrm>
            <a:off x="9093708" y="1524000"/>
            <a:ext cx="2679192" cy="2103120"/>
          </a:xfrm>
        </p:spPr>
        <p:txBody>
          <a:bodyPr rtlCol="0">
            <a:noAutofit/>
          </a:bodyPr>
          <a:lstStyle>
            <a:lvl1pPr marL="0" indent="0">
              <a:buNone/>
              <a:defRPr/>
            </a:lvl1pPr>
          </a:lstStyle>
          <a:p>
            <a:pPr rtl="0"/>
            <a:r>
              <a:rPr lang="pt-BR"/>
              <a:t>Click icon to add picture</a:t>
            </a:r>
            <a:endParaRPr lang="en-US" dirty="0"/>
          </a:p>
        </p:txBody>
      </p:sp>
      <p:sp>
        <p:nvSpPr>
          <p:cNvPr id="21" name="Text Placeholder 2">
            <a:extLst>
              <a:ext uri="{FF2B5EF4-FFF2-40B4-BE49-F238E27FC236}">
                <a16:creationId xmlns:a16="http://schemas.microsoft.com/office/drawing/2014/main" id="{1A58B4D5-135C-FA4B-BDD3-660FB08CFA9C}"/>
              </a:ext>
            </a:extLst>
          </p:cNvPr>
          <p:cNvSpPr>
            <a:spLocks noGrp="1"/>
          </p:cNvSpPr>
          <p:nvPr>
            <p:ph type="body" sz="quarter" idx="19"/>
          </p:nvPr>
        </p:nvSpPr>
        <p:spPr>
          <a:xfrm>
            <a:off x="9086484" y="3793944"/>
            <a:ext cx="2686416" cy="303043"/>
          </a:xfrm>
        </p:spPr>
        <p:txBody>
          <a:bodyPr rtlCol="0">
            <a:noAutofit/>
          </a:bodyPr>
          <a:lstStyle>
            <a:lvl1pPr marL="0" indent="0" algn="ctr">
              <a:buNone/>
              <a:defRPr sz="2000" b="0">
                <a:solidFill>
                  <a:schemeClr val="tx1"/>
                </a:solidFill>
              </a:defRPr>
            </a:lvl1pPr>
          </a:lstStyle>
          <a:p>
            <a:pPr lvl="0" rtl="0"/>
            <a:r>
              <a:rPr lang="pt-BR"/>
              <a:t>Click to edit Master text styles</a:t>
            </a:r>
          </a:p>
        </p:txBody>
      </p:sp>
      <p:sp>
        <p:nvSpPr>
          <p:cNvPr id="14" name="Footer Placeholder 4">
            <a:extLst>
              <a:ext uri="{FF2B5EF4-FFF2-40B4-BE49-F238E27FC236}">
                <a16:creationId xmlns:a16="http://schemas.microsoft.com/office/drawing/2014/main" id="{075ED423-869B-CA42-83F6-A40BF01C3EBF}"/>
              </a:ext>
              <a:ext uri="{C183D7F6-B498-43B3-948B-1728B52AA6E4}">
                <adec:decorative xmlns:adec="http://schemas.microsoft.com/office/drawing/2017/decorative" xmlns=""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endParaRPr lang="en-US" dirty="0"/>
          </a:p>
        </p:txBody>
      </p:sp>
      <p:sp>
        <p:nvSpPr>
          <p:cNvPr id="11" name="Slide Number Placeholder 5">
            <a:extLst>
              <a:ext uri="{FF2B5EF4-FFF2-40B4-BE49-F238E27FC236}">
                <a16:creationId xmlns:a16="http://schemas.microsoft.com/office/drawing/2014/main" id="{4AC7BB94-D444-F441-A88C-76F7DDCDC5EB}"/>
              </a:ext>
              <a:ext uri="{C183D7F6-B498-43B3-948B-1728B52AA6E4}">
                <adec:decorative xmlns:adec="http://schemas.microsoft.com/office/drawing/2017/decorative" xmlns="" val="1"/>
              </a:ext>
            </a:extLst>
          </p:cNvPr>
          <p:cNvSpPr>
            <a:spLocks noGrp="1"/>
          </p:cNvSpPr>
          <p:nvPr>
            <p:ph type="sldNum" sz="quarter" idx="12"/>
          </p:nvPr>
        </p:nvSpPr>
        <p:spPr>
          <a:xfrm>
            <a:off x="9029700" y="6356350"/>
            <a:ext cx="2743200" cy="365125"/>
          </a:xfrm>
        </p:spPr>
        <p:txBody>
          <a:bodyPr rtlCol="0"/>
          <a:lstStyle/>
          <a:p>
            <a:pPr rtl="0"/>
            <a:fld id="{B6A95138-A96E-2F42-A959-2EFD44FE4AB7}" type="slidenum">
              <a:rPr lang="en-US" smtClean="0"/>
              <a:t>‹#›</a:t>
            </a:fld>
            <a:endParaRPr lang="en-US"/>
          </a:p>
        </p:txBody>
      </p:sp>
    </p:spTree>
    <p:custDataLst>
      <p:tags r:id="rId1"/>
    </p:custDataLst>
    <p:extLst>
      <p:ext uri="{BB962C8B-B14F-4D97-AF65-F5344CB8AC3E}">
        <p14:creationId xmlns:p14="http://schemas.microsoft.com/office/powerpoint/2010/main" val="5596451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1350FA4A-B00E-C044-8FFB-45BB9BA4C7DB}"/>
              </a:ext>
              <a:ext uri="{C183D7F6-B498-43B3-948B-1728B52AA6E4}">
                <adec:decorative xmlns:adec="http://schemas.microsoft.com/office/drawing/2017/decorative" xmlns="" val="1"/>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rtlCol="0">
            <a:noAutofit/>
          </a:bodyPr>
          <a:lstStyle>
            <a:lvl1pPr>
              <a:defRPr sz="4000">
                <a:solidFill>
                  <a:schemeClr val="bg1"/>
                </a:solidFill>
              </a:defRPr>
            </a:lvl1pPr>
          </a:lstStyle>
          <a:p>
            <a:pPr rtl="0"/>
            <a:r>
              <a:rPr lang="pt-BR"/>
              <a:t>Click to edit Master title style</a:t>
            </a:r>
            <a:endParaRPr lang="en-US" dirty="0"/>
          </a:p>
        </p:txBody>
      </p:sp>
      <p:pic>
        <p:nvPicPr>
          <p:cNvPr id="16" name="Picture 15">
            <a:extLst>
              <a:ext uri="{FF2B5EF4-FFF2-40B4-BE49-F238E27FC236}">
                <a16:creationId xmlns:a16="http://schemas.microsoft.com/office/drawing/2014/main" id="{BF6D2BA4-6287-854B-A5A3-81A95726CF44}"/>
              </a:ext>
              <a:ext uri="{C183D7F6-B498-43B3-948B-1728B52AA6E4}">
                <adec:decorative xmlns:adec="http://schemas.microsoft.com/office/drawing/2017/decorative" xmlns="" val="1"/>
              </a:ext>
            </a:extLst>
          </p:cNvPr>
          <p:cNvPicPr>
            <a:picLocks noChangeAspect="1"/>
          </p:cNvPicPr>
          <p:nvPr userDrawn="1"/>
        </p:nvPicPr>
        <p:blipFill>
          <a:blip r:embed="rId4"/>
          <a:stretch>
            <a:fillRect/>
          </a:stretch>
        </p:blipFill>
        <p:spPr>
          <a:xfrm>
            <a:off x="9909198" y="365125"/>
            <a:ext cx="1772656" cy="449073"/>
          </a:xfrm>
          <a:prstGeom prst="rect">
            <a:avLst/>
          </a:prstGeom>
        </p:spPr>
      </p:pic>
      <p:sp>
        <p:nvSpPr>
          <p:cNvPr id="10" name="Content Placeholder 2">
            <a:extLst>
              <a:ext uri="{FF2B5EF4-FFF2-40B4-BE49-F238E27FC236}">
                <a16:creationId xmlns:a16="http://schemas.microsoft.com/office/drawing/2014/main" id="{F3BB2B80-1B59-A143-BE75-CCD366DF7CE5}"/>
              </a:ext>
            </a:extLst>
          </p:cNvPr>
          <p:cNvSpPr>
            <a:spLocks noGrp="1"/>
          </p:cNvSpPr>
          <p:nvPr>
            <p:ph idx="1"/>
          </p:nvPr>
        </p:nvSpPr>
        <p:spPr>
          <a:xfrm>
            <a:off x="419100" y="1528175"/>
            <a:ext cx="5504688" cy="4648788"/>
          </a:xfrm>
        </p:spPr>
        <p:txBody>
          <a:bodyPr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rtl="0"/>
            <a:r>
              <a:rPr lang="pt-BR"/>
              <a:t>Click to edit Master text styles</a:t>
            </a:r>
          </a:p>
          <a:p>
            <a:pPr lvl="1" rtl="0"/>
            <a:r>
              <a:rPr lang="pt-BR"/>
              <a:t>Second level</a:t>
            </a:r>
          </a:p>
          <a:p>
            <a:pPr lvl="2" rtl="0"/>
            <a:r>
              <a:rPr lang="pt-BR"/>
              <a:t>Third level</a:t>
            </a:r>
          </a:p>
          <a:p>
            <a:pPr lvl="3" rtl="0"/>
            <a:r>
              <a:rPr lang="pt-BR"/>
              <a:t>Fourth level</a:t>
            </a:r>
          </a:p>
          <a:p>
            <a:pPr lvl="4" rtl="0"/>
            <a:r>
              <a:rPr lang="pt-BR"/>
              <a:t>Fifth level</a:t>
            </a:r>
            <a:endParaRPr lang="en-US" dirty="0"/>
          </a:p>
        </p:txBody>
      </p:sp>
      <p:sp>
        <p:nvSpPr>
          <p:cNvPr id="12" name="Content Placeholder 2">
            <a:extLst>
              <a:ext uri="{FF2B5EF4-FFF2-40B4-BE49-F238E27FC236}">
                <a16:creationId xmlns:a16="http://schemas.microsoft.com/office/drawing/2014/main" id="{D773890F-7993-BE4F-83AC-886113878E8D}"/>
              </a:ext>
            </a:extLst>
          </p:cNvPr>
          <p:cNvSpPr>
            <a:spLocks noGrp="1"/>
          </p:cNvSpPr>
          <p:nvPr>
            <p:ph idx="13"/>
          </p:nvPr>
        </p:nvSpPr>
        <p:spPr>
          <a:xfrm>
            <a:off x="6246312" y="1524228"/>
            <a:ext cx="5504688" cy="4648788"/>
          </a:xfrm>
        </p:spPr>
        <p:txBody>
          <a:bodyPr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rtl="0"/>
            <a:r>
              <a:rPr lang="pt-BR"/>
              <a:t>Click to edit Master text styles</a:t>
            </a:r>
          </a:p>
          <a:p>
            <a:pPr lvl="1" rtl="0"/>
            <a:r>
              <a:rPr lang="pt-BR"/>
              <a:t>Second level</a:t>
            </a:r>
          </a:p>
          <a:p>
            <a:pPr lvl="2" rtl="0"/>
            <a:r>
              <a:rPr lang="pt-BR"/>
              <a:t>Third level</a:t>
            </a:r>
          </a:p>
          <a:p>
            <a:pPr lvl="3" rtl="0"/>
            <a:r>
              <a:rPr lang="pt-BR"/>
              <a:t>Fourth level</a:t>
            </a:r>
          </a:p>
          <a:p>
            <a:pPr lvl="4" rtl="0"/>
            <a:r>
              <a:rPr lang="pt-BR"/>
              <a:t>Fifth level</a:t>
            </a:r>
            <a:endParaRPr lang="en-US" dirty="0"/>
          </a:p>
        </p:txBody>
      </p:sp>
      <p:sp>
        <p:nvSpPr>
          <p:cNvPr id="13" name="Footer Placeholder 4">
            <a:extLst>
              <a:ext uri="{FF2B5EF4-FFF2-40B4-BE49-F238E27FC236}">
                <a16:creationId xmlns:a16="http://schemas.microsoft.com/office/drawing/2014/main" id="{69573A30-3961-C94C-A15D-1FC70640BAA5}"/>
              </a:ext>
              <a:ext uri="{C183D7F6-B498-43B3-948B-1728B52AA6E4}">
                <adec:decorative xmlns:adec="http://schemas.microsoft.com/office/drawing/2017/decorative" xmlns=""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endParaRPr lang="en-US" dirty="0"/>
          </a:p>
        </p:txBody>
      </p:sp>
      <p:sp>
        <p:nvSpPr>
          <p:cNvPr id="11" name="Slide Number Placeholder 5">
            <a:extLst>
              <a:ext uri="{FF2B5EF4-FFF2-40B4-BE49-F238E27FC236}">
                <a16:creationId xmlns:a16="http://schemas.microsoft.com/office/drawing/2014/main" id="{4AC7BB94-D444-F441-A88C-76F7DDCDC5EB}"/>
              </a:ext>
              <a:ext uri="{C183D7F6-B498-43B3-948B-1728B52AA6E4}">
                <adec:decorative xmlns:adec="http://schemas.microsoft.com/office/drawing/2017/decorative" xmlns="" val="1"/>
              </a:ext>
            </a:extLst>
          </p:cNvPr>
          <p:cNvSpPr>
            <a:spLocks noGrp="1"/>
          </p:cNvSpPr>
          <p:nvPr>
            <p:ph type="sldNum" sz="quarter" idx="12"/>
          </p:nvPr>
        </p:nvSpPr>
        <p:spPr>
          <a:xfrm>
            <a:off x="9029700" y="6356350"/>
            <a:ext cx="2743200" cy="365125"/>
          </a:xfrm>
        </p:spPr>
        <p:txBody>
          <a:bodyPr rtlCol="0"/>
          <a:lstStyle/>
          <a:p>
            <a:pPr rtl="0"/>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261194291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6 Picture">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67E9E421-0C28-B445-BB5D-267DD5F8BA23}"/>
              </a:ext>
              <a:ext uri="{C183D7F6-B498-43B3-948B-1728B52AA6E4}">
                <adec:decorative xmlns:adec="http://schemas.microsoft.com/office/drawing/2017/decorative" xmlns="" val="1"/>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rtlCol="0">
            <a:noAutofit/>
          </a:bodyPr>
          <a:lstStyle>
            <a:lvl1pPr>
              <a:defRPr sz="4000">
                <a:solidFill>
                  <a:schemeClr val="bg1"/>
                </a:solidFill>
              </a:defRPr>
            </a:lvl1pPr>
          </a:lstStyle>
          <a:p>
            <a:pPr rtl="0"/>
            <a:r>
              <a:rPr lang="pt-BR"/>
              <a:t>Click to edit Master title style</a:t>
            </a:r>
            <a:endParaRPr lang="en-US" dirty="0"/>
          </a:p>
        </p:txBody>
      </p:sp>
      <p:pic>
        <p:nvPicPr>
          <p:cNvPr id="23" name="Picture 22">
            <a:extLst>
              <a:ext uri="{FF2B5EF4-FFF2-40B4-BE49-F238E27FC236}">
                <a16:creationId xmlns:a16="http://schemas.microsoft.com/office/drawing/2014/main" id="{C99A9892-B85D-B746-B8F0-8DD0CF1EABE7}"/>
              </a:ext>
              <a:ext uri="{C183D7F6-B498-43B3-948B-1728B52AA6E4}">
                <adec:decorative xmlns:adec="http://schemas.microsoft.com/office/drawing/2017/decorative" xmlns="" val="1"/>
              </a:ext>
            </a:extLst>
          </p:cNvPr>
          <p:cNvPicPr>
            <a:picLocks noChangeAspect="1"/>
          </p:cNvPicPr>
          <p:nvPr userDrawn="1"/>
        </p:nvPicPr>
        <p:blipFill>
          <a:blip r:embed="rId4"/>
          <a:stretch>
            <a:fillRect/>
          </a:stretch>
        </p:blipFill>
        <p:spPr>
          <a:xfrm>
            <a:off x="9909198" y="365125"/>
            <a:ext cx="1772656" cy="449073"/>
          </a:xfrm>
          <a:prstGeom prst="rect">
            <a:avLst/>
          </a:prstGeom>
        </p:spPr>
      </p:pic>
      <p:sp>
        <p:nvSpPr>
          <p:cNvPr id="4" name="Picture Placeholder 3">
            <a:extLst>
              <a:ext uri="{FF2B5EF4-FFF2-40B4-BE49-F238E27FC236}">
                <a16:creationId xmlns:a16="http://schemas.microsoft.com/office/drawing/2014/main" id="{EE336319-2696-2640-9B7B-C5788923DD04}"/>
              </a:ext>
            </a:extLst>
          </p:cNvPr>
          <p:cNvSpPr>
            <a:spLocks noGrp="1"/>
          </p:cNvSpPr>
          <p:nvPr>
            <p:ph type="pic" sz="quarter" idx="18"/>
          </p:nvPr>
        </p:nvSpPr>
        <p:spPr>
          <a:xfrm>
            <a:off x="419100" y="1524000"/>
            <a:ext cx="3611880" cy="1755648"/>
          </a:xfrm>
        </p:spPr>
        <p:txBody>
          <a:bodyPr rtlCol="0">
            <a:noAutofit/>
          </a:bodyPr>
          <a:lstStyle>
            <a:lvl1pPr marL="0" indent="0">
              <a:buNone/>
              <a:defRPr>
                <a:solidFill>
                  <a:schemeClr val="tx1"/>
                </a:solidFill>
              </a:defRPr>
            </a:lvl1pPr>
          </a:lstStyle>
          <a:p>
            <a:pPr rtl="0"/>
            <a:r>
              <a:rPr lang="pt-BR"/>
              <a:t>Click icon to add picture</a:t>
            </a:r>
            <a:endParaRPr lang="en-US" dirty="0"/>
          </a:p>
        </p:txBody>
      </p:sp>
      <p:sp>
        <p:nvSpPr>
          <p:cNvPr id="3" name="Text Placeholder 2">
            <a:extLst>
              <a:ext uri="{FF2B5EF4-FFF2-40B4-BE49-F238E27FC236}">
                <a16:creationId xmlns:a16="http://schemas.microsoft.com/office/drawing/2014/main" id="{696A4FD3-97EE-8149-9A33-E0E6B1B0C06E}"/>
              </a:ext>
            </a:extLst>
          </p:cNvPr>
          <p:cNvSpPr>
            <a:spLocks noGrp="1"/>
          </p:cNvSpPr>
          <p:nvPr>
            <p:ph type="body" sz="quarter" idx="15"/>
          </p:nvPr>
        </p:nvSpPr>
        <p:spPr>
          <a:xfrm>
            <a:off x="411876" y="3446471"/>
            <a:ext cx="3619104" cy="301752"/>
          </a:xfrm>
        </p:spPr>
        <p:txBody>
          <a:bodyPr rtlCol="0">
            <a:noAutofit/>
          </a:bodyPr>
          <a:lstStyle>
            <a:lvl1pPr marL="0" indent="0" algn="ctr">
              <a:buNone/>
              <a:defRPr sz="2000" b="0">
                <a:solidFill>
                  <a:schemeClr val="tx1"/>
                </a:solidFill>
              </a:defRPr>
            </a:lvl1pPr>
          </a:lstStyle>
          <a:p>
            <a:pPr lvl="0" rtl="0"/>
            <a:r>
              <a:rPr lang="pt-BR"/>
              <a:t>Click to edit Master text styles</a:t>
            </a:r>
          </a:p>
        </p:txBody>
      </p:sp>
      <p:sp>
        <p:nvSpPr>
          <p:cNvPr id="27" name="Picture Placeholder 3">
            <a:extLst>
              <a:ext uri="{FF2B5EF4-FFF2-40B4-BE49-F238E27FC236}">
                <a16:creationId xmlns:a16="http://schemas.microsoft.com/office/drawing/2014/main" id="{B331369C-8691-264D-B80A-CEAC8AD3CDE6}"/>
              </a:ext>
            </a:extLst>
          </p:cNvPr>
          <p:cNvSpPr>
            <a:spLocks noGrp="1"/>
          </p:cNvSpPr>
          <p:nvPr>
            <p:ph type="pic" sz="quarter" idx="22"/>
          </p:nvPr>
        </p:nvSpPr>
        <p:spPr>
          <a:xfrm>
            <a:off x="4301536" y="1524000"/>
            <a:ext cx="3611880" cy="1755648"/>
          </a:xfrm>
        </p:spPr>
        <p:txBody>
          <a:bodyPr rtlCol="0">
            <a:noAutofit/>
          </a:bodyPr>
          <a:lstStyle>
            <a:lvl1pPr marL="0" indent="0">
              <a:buNone/>
              <a:defRPr/>
            </a:lvl1pPr>
          </a:lstStyle>
          <a:p>
            <a:pPr rtl="0"/>
            <a:r>
              <a:rPr lang="pt-BR"/>
              <a:t>Click icon to add picture</a:t>
            </a:r>
          </a:p>
        </p:txBody>
      </p:sp>
      <p:sp>
        <p:nvSpPr>
          <p:cNvPr id="20" name="Text Placeholder 2">
            <a:extLst>
              <a:ext uri="{FF2B5EF4-FFF2-40B4-BE49-F238E27FC236}">
                <a16:creationId xmlns:a16="http://schemas.microsoft.com/office/drawing/2014/main" id="{22929504-2B50-874B-A16E-F37A03279EC7}"/>
              </a:ext>
            </a:extLst>
          </p:cNvPr>
          <p:cNvSpPr>
            <a:spLocks noGrp="1"/>
          </p:cNvSpPr>
          <p:nvPr>
            <p:ph type="body" sz="quarter" idx="21"/>
          </p:nvPr>
        </p:nvSpPr>
        <p:spPr>
          <a:xfrm>
            <a:off x="4294312" y="3446471"/>
            <a:ext cx="3619104" cy="301752"/>
          </a:xfrm>
        </p:spPr>
        <p:txBody>
          <a:bodyPr rtlCol="0">
            <a:noAutofit/>
          </a:bodyPr>
          <a:lstStyle>
            <a:lvl1pPr marL="0" indent="0" algn="ctr">
              <a:buNone/>
              <a:defRPr sz="2000" b="0">
                <a:solidFill>
                  <a:schemeClr val="tx1"/>
                </a:solidFill>
              </a:defRPr>
            </a:lvl1pPr>
          </a:lstStyle>
          <a:p>
            <a:pPr lvl="0" rtl="0"/>
            <a:r>
              <a:rPr lang="pt-BR"/>
              <a:t>Click to edit Master text styles</a:t>
            </a:r>
          </a:p>
        </p:txBody>
      </p:sp>
      <p:sp>
        <p:nvSpPr>
          <p:cNvPr id="19" name="Picture Placeholder 3">
            <a:extLst>
              <a:ext uri="{FF2B5EF4-FFF2-40B4-BE49-F238E27FC236}">
                <a16:creationId xmlns:a16="http://schemas.microsoft.com/office/drawing/2014/main" id="{1F03C714-8C12-1648-A7BE-ED7D107E4A53}"/>
              </a:ext>
            </a:extLst>
          </p:cNvPr>
          <p:cNvSpPr>
            <a:spLocks noGrp="1"/>
          </p:cNvSpPr>
          <p:nvPr>
            <p:ph type="pic" sz="quarter" idx="20"/>
          </p:nvPr>
        </p:nvSpPr>
        <p:spPr>
          <a:xfrm>
            <a:off x="8161020" y="1524000"/>
            <a:ext cx="3611880" cy="1755648"/>
          </a:xfrm>
        </p:spPr>
        <p:txBody>
          <a:bodyPr rtlCol="0">
            <a:noAutofit/>
          </a:bodyPr>
          <a:lstStyle>
            <a:lvl1pPr marL="0" indent="0">
              <a:buNone/>
              <a:defRPr/>
            </a:lvl1pPr>
          </a:lstStyle>
          <a:p>
            <a:pPr rtl="0"/>
            <a:r>
              <a:rPr lang="pt-BR"/>
              <a:t>Click icon to add picture</a:t>
            </a:r>
          </a:p>
        </p:txBody>
      </p:sp>
      <p:sp>
        <p:nvSpPr>
          <p:cNvPr id="18" name="Text Placeholder 2">
            <a:extLst>
              <a:ext uri="{FF2B5EF4-FFF2-40B4-BE49-F238E27FC236}">
                <a16:creationId xmlns:a16="http://schemas.microsoft.com/office/drawing/2014/main" id="{CEC6ED8A-9A35-254F-9CF6-1EFE9B38709A}"/>
              </a:ext>
            </a:extLst>
          </p:cNvPr>
          <p:cNvSpPr>
            <a:spLocks noGrp="1"/>
          </p:cNvSpPr>
          <p:nvPr>
            <p:ph type="body" sz="quarter" idx="19"/>
          </p:nvPr>
        </p:nvSpPr>
        <p:spPr>
          <a:xfrm>
            <a:off x="8153796" y="3446471"/>
            <a:ext cx="3619104" cy="301752"/>
          </a:xfrm>
        </p:spPr>
        <p:txBody>
          <a:bodyPr rtlCol="0">
            <a:noAutofit/>
          </a:bodyPr>
          <a:lstStyle>
            <a:lvl1pPr marL="0" indent="0" algn="ctr">
              <a:buNone/>
              <a:defRPr sz="2000" b="0">
                <a:solidFill>
                  <a:schemeClr val="tx1"/>
                </a:solidFill>
              </a:defRPr>
            </a:lvl1pPr>
          </a:lstStyle>
          <a:p>
            <a:pPr lvl="0" rtl="0"/>
            <a:r>
              <a:rPr lang="pt-BR"/>
              <a:t>Click to edit Master text styles</a:t>
            </a:r>
          </a:p>
        </p:txBody>
      </p:sp>
      <p:sp>
        <p:nvSpPr>
          <p:cNvPr id="35" name="Picture Placeholder 3">
            <a:extLst>
              <a:ext uri="{FF2B5EF4-FFF2-40B4-BE49-F238E27FC236}">
                <a16:creationId xmlns:a16="http://schemas.microsoft.com/office/drawing/2014/main" id="{57601697-5763-1649-956A-0E3F39DE563B}"/>
              </a:ext>
            </a:extLst>
          </p:cNvPr>
          <p:cNvSpPr>
            <a:spLocks noGrp="1"/>
          </p:cNvSpPr>
          <p:nvPr>
            <p:ph type="pic" sz="quarter" idx="24"/>
          </p:nvPr>
        </p:nvSpPr>
        <p:spPr>
          <a:xfrm>
            <a:off x="419100" y="3934689"/>
            <a:ext cx="3611880" cy="1755648"/>
          </a:xfrm>
        </p:spPr>
        <p:txBody>
          <a:bodyPr rtlCol="0">
            <a:noAutofit/>
          </a:bodyPr>
          <a:lstStyle>
            <a:lvl1pPr marL="0" indent="0">
              <a:buNone/>
              <a:defRPr>
                <a:solidFill>
                  <a:schemeClr val="tx1"/>
                </a:solidFill>
              </a:defRPr>
            </a:lvl1pPr>
          </a:lstStyle>
          <a:p>
            <a:pPr rtl="0"/>
            <a:r>
              <a:rPr lang="pt-BR"/>
              <a:t>Click icon to add picture</a:t>
            </a:r>
          </a:p>
        </p:txBody>
      </p:sp>
      <p:sp>
        <p:nvSpPr>
          <p:cNvPr id="34" name="Text Placeholder 2">
            <a:extLst>
              <a:ext uri="{FF2B5EF4-FFF2-40B4-BE49-F238E27FC236}">
                <a16:creationId xmlns:a16="http://schemas.microsoft.com/office/drawing/2014/main" id="{B9AA5E4E-EA30-7144-B43C-3BC38200353D}"/>
              </a:ext>
            </a:extLst>
          </p:cNvPr>
          <p:cNvSpPr>
            <a:spLocks noGrp="1"/>
          </p:cNvSpPr>
          <p:nvPr>
            <p:ph type="body" sz="quarter" idx="23"/>
          </p:nvPr>
        </p:nvSpPr>
        <p:spPr>
          <a:xfrm>
            <a:off x="411876" y="5857160"/>
            <a:ext cx="3619104" cy="301752"/>
          </a:xfrm>
        </p:spPr>
        <p:txBody>
          <a:bodyPr rtlCol="0">
            <a:noAutofit/>
          </a:bodyPr>
          <a:lstStyle>
            <a:lvl1pPr marL="0" indent="0" algn="ctr">
              <a:buNone/>
              <a:defRPr sz="2000" b="0">
                <a:solidFill>
                  <a:schemeClr val="tx1"/>
                </a:solidFill>
              </a:defRPr>
            </a:lvl1pPr>
          </a:lstStyle>
          <a:p>
            <a:pPr lvl="0" rtl="0"/>
            <a:r>
              <a:rPr lang="pt-BR"/>
              <a:t>Click to edit Master text styles</a:t>
            </a:r>
          </a:p>
        </p:txBody>
      </p:sp>
      <p:sp>
        <p:nvSpPr>
          <p:cNvPr id="39" name="Picture Placeholder 3">
            <a:extLst>
              <a:ext uri="{FF2B5EF4-FFF2-40B4-BE49-F238E27FC236}">
                <a16:creationId xmlns:a16="http://schemas.microsoft.com/office/drawing/2014/main" id="{750D7242-278D-B24F-A07C-549ACB16E63A}"/>
              </a:ext>
            </a:extLst>
          </p:cNvPr>
          <p:cNvSpPr>
            <a:spLocks noGrp="1"/>
          </p:cNvSpPr>
          <p:nvPr>
            <p:ph type="pic" sz="quarter" idx="28"/>
          </p:nvPr>
        </p:nvSpPr>
        <p:spPr>
          <a:xfrm>
            <a:off x="4301536" y="3934689"/>
            <a:ext cx="3611880" cy="1755648"/>
          </a:xfrm>
        </p:spPr>
        <p:txBody>
          <a:bodyPr rtlCol="0">
            <a:noAutofit/>
          </a:bodyPr>
          <a:lstStyle>
            <a:lvl1pPr marL="0" indent="0">
              <a:buNone/>
              <a:defRPr>
                <a:solidFill>
                  <a:schemeClr val="tx1"/>
                </a:solidFill>
              </a:defRPr>
            </a:lvl1pPr>
          </a:lstStyle>
          <a:p>
            <a:pPr rtl="0"/>
            <a:r>
              <a:rPr lang="pt-BR"/>
              <a:t>Click icon to add picture</a:t>
            </a:r>
          </a:p>
        </p:txBody>
      </p:sp>
      <p:sp>
        <p:nvSpPr>
          <p:cNvPr id="38" name="Text Placeholder 2">
            <a:extLst>
              <a:ext uri="{FF2B5EF4-FFF2-40B4-BE49-F238E27FC236}">
                <a16:creationId xmlns:a16="http://schemas.microsoft.com/office/drawing/2014/main" id="{2B0D6062-BB69-D146-8060-14598F894BC4}"/>
              </a:ext>
            </a:extLst>
          </p:cNvPr>
          <p:cNvSpPr>
            <a:spLocks noGrp="1"/>
          </p:cNvSpPr>
          <p:nvPr>
            <p:ph type="body" sz="quarter" idx="27"/>
          </p:nvPr>
        </p:nvSpPr>
        <p:spPr>
          <a:xfrm>
            <a:off x="4294312" y="5857160"/>
            <a:ext cx="3619104" cy="301752"/>
          </a:xfrm>
        </p:spPr>
        <p:txBody>
          <a:bodyPr rtlCol="0">
            <a:noAutofit/>
          </a:bodyPr>
          <a:lstStyle>
            <a:lvl1pPr marL="0" indent="0" algn="ctr">
              <a:buNone/>
              <a:defRPr sz="2000" b="0">
                <a:solidFill>
                  <a:schemeClr val="tx1"/>
                </a:solidFill>
              </a:defRPr>
            </a:lvl1pPr>
          </a:lstStyle>
          <a:p>
            <a:pPr lvl="0" rtl="0"/>
            <a:r>
              <a:rPr lang="pt-BR"/>
              <a:t>Click to edit Master text styles</a:t>
            </a:r>
          </a:p>
        </p:txBody>
      </p:sp>
      <p:sp>
        <p:nvSpPr>
          <p:cNvPr id="37" name="Picture Placeholder 3">
            <a:extLst>
              <a:ext uri="{FF2B5EF4-FFF2-40B4-BE49-F238E27FC236}">
                <a16:creationId xmlns:a16="http://schemas.microsoft.com/office/drawing/2014/main" id="{D8042A93-9BD7-0147-8441-5442B29A69DE}"/>
              </a:ext>
            </a:extLst>
          </p:cNvPr>
          <p:cNvSpPr>
            <a:spLocks noGrp="1"/>
          </p:cNvSpPr>
          <p:nvPr>
            <p:ph type="pic" sz="quarter" idx="26"/>
          </p:nvPr>
        </p:nvSpPr>
        <p:spPr>
          <a:xfrm>
            <a:off x="8161020" y="3934689"/>
            <a:ext cx="3611880" cy="1755648"/>
          </a:xfrm>
        </p:spPr>
        <p:txBody>
          <a:bodyPr rtlCol="0">
            <a:noAutofit/>
          </a:bodyPr>
          <a:lstStyle>
            <a:lvl1pPr marL="0" indent="0">
              <a:buNone/>
              <a:defRPr>
                <a:solidFill>
                  <a:schemeClr val="tx1"/>
                </a:solidFill>
              </a:defRPr>
            </a:lvl1pPr>
          </a:lstStyle>
          <a:p>
            <a:pPr rtl="0"/>
            <a:r>
              <a:rPr lang="pt-BR"/>
              <a:t>Click icon to add picture</a:t>
            </a:r>
          </a:p>
        </p:txBody>
      </p:sp>
      <p:sp>
        <p:nvSpPr>
          <p:cNvPr id="36" name="Text Placeholder 2">
            <a:extLst>
              <a:ext uri="{FF2B5EF4-FFF2-40B4-BE49-F238E27FC236}">
                <a16:creationId xmlns:a16="http://schemas.microsoft.com/office/drawing/2014/main" id="{09672F95-1B0D-D44F-96FA-DEB0E07403A7}"/>
              </a:ext>
            </a:extLst>
          </p:cNvPr>
          <p:cNvSpPr>
            <a:spLocks noGrp="1"/>
          </p:cNvSpPr>
          <p:nvPr>
            <p:ph type="body" sz="quarter" idx="25"/>
          </p:nvPr>
        </p:nvSpPr>
        <p:spPr>
          <a:xfrm>
            <a:off x="8153796" y="5857160"/>
            <a:ext cx="3619104" cy="301752"/>
          </a:xfrm>
        </p:spPr>
        <p:txBody>
          <a:bodyPr rtlCol="0">
            <a:noAutofit/>
          </a:bodyPr>
          <a:lstStyle>
            <a:lvl1pPr marL="0" indent="0" algn="ctr">
              <a:buNone/>
              <a:defRPr sz="2000" b="0">
                <a:solidFill>
                  <a:schemeClr val="tx1"/>
                </a:solidFill>
              </a:defRPr>
            </a:lvl1pPr>
          </a:lstStyle>
          <a:p>
            <a:pPr lvl="0" rtl="0"/>
            <a:r>
              <a:rPr lang="pt-BR"/>
              <a:t>Click to edit Master text styles</a:t>
            </a:r>
          </a:p>
        </p:txBody>
      </p:sp>
      <p:sp>
        <p:nvSpPr>
          <p:cNvPr id="21" name="Footer Placeholder 4">
            <a:extLst>
              <a:ext uri="{FF2B5EF4-FFF2-40B4-BE49-F238E27FC236}">
                <a16:creationId xmlns:a16="http://schemas.microsoft.com/office/drawing/2014/main" id="{FBF3F200-BB4F-664F-876E-B587463197ED}"/>
              </a:ext>
              <a:ext uri="{C183D7F6-B498-43B3-948B-1728B52AA6E4}">
                <adec:decorative xmlns:adec="http://schemas.microsoft.com/office/drawing/2017/decorative" xmlns=""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endParaRPr lang="en-US" dirty="0"/>
          </a:p>
        </p:txBody>
      </p:sp>
      <p:sp>
        <p:nvSpPr>
          <p:cNvPr id="11" name="Slide Number Placeholder 5">
            <a:extLst>
              <a:ext uri="{FF2B5EF4-FFF2-40B4-BE49-F238E27FC236}">
                <a16:creationId xmlns:a16="http://schemas.microsoft.com/office/drawing/2014/main" id="{4AC7BB94-D444-F441-A88C-76F7DDCDC5EB}"/>
              </a:ext>
              <a:ext uri="{C183D7F6-B498-43B3-948B-1728B52AA6E4}">
                <adec:decorative xmlns:adec="http://schemas.microsoft.com/office/drawing/2017/decorative" xmlns="" val="1"/>
              </a:ext>
            </a:extLst>
          </p:cNvPr>
          <p:cNvSpPr>
            <a:spLocks noGrp="1"/>
          </p:cNvSpPr>
          <p:nvPr>
            <p:ph type="sldNum" sz="quarter" idx="12"/>
          </p:nvPr>
        </p:nvSpPr>
        <p:spPr>
          <a:xfrm>
            <a:off x="9029700" y="6356350"/>
            <a:ext cx="2743200" cy="365125"/>
          </a:xfrm>
        </p:spPr>
        <p:txBody>
          <a:bodyPr rtlCol="0">
            <a:noAutofit/>
          </a:bodyPr>
          <a:lstStyle/>
          <a:p>
            <a:pPr rtl="0"/>
            <a:fld id="{B6A95138-A96E-2F42-A959-2EFD44FE4AB7}" type="slidenum">
              <a:rPr lang="en-US" smtClean="0"/>
              <a:t>‹#›</a:t>
            </a:fld>
            <a:endParaRPr lang="en-US"/>
          </a:p>
        </p:txBody>
      </p:sp>
    </p:spTree>
    <p:custDataLst>
      <p:tags r:id="rId1"/>
    </p:custDataLst>
    <p:extLst>
      <p:ext uri="{BB962C8B-B14F-4D97-AF65-F5344CB8AC3E}">
        <p14:creationId xmlns:p14="http://schemas.microsoft.com/office/powerpoint/2010/main" val="1800117939"/>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Icons">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76EEF212-16FA-C546-A6BD-253C80A1A8FF}"/>
              </a:ext>
              <a:ext uri="{C183D7F6-B498-43B3-948B-1728B52AA6E4}">
                <adec:decorative xmlns:adec="http://schemas.microsoft.com/office/drawing/2017/decorative" xmlns="" val="1"/>
              </a:ext>
            </a:extLst>
          </p:cNvPr>
          <p:cNvPicPr>
            <a:picLocks noChangeAspect="1"/>
          </p:cNvPicPr>
          <p:nvPr userDrawn="1"/>
        </p:nvPicPr>
        <p:blipFill rotWithShape="1">
          <a:blip r:embed="rId3" cstate="hqprint">
            <a:extLst>
              <a:ext uri="{28A0092B-C50C-407E-A947-70E740481C1C}">
                <a14:useLocalDpi xmlns:a14="http://schemas.microsoft.com/office/drawing/2010/main"/>
              </a:ext>
            </a:extLst>
          </a:blip>
          <a:srcRect/>
          <a:stretch/>
        </p:blipFill>
        <p:spPr>
          <a:xfrm rot="10800000">
            <a:off x="-1" y="-2"/>
            <a:ext cx="2268187" cy="2166103"/>
          </a:xfrm>
          <a:prstGeom prst="rect">
            <a:avLst/>
          </a:prstGeom>
        </p:spPr>
      </p:pic>
      <p:pic>
        <p:nvPicPr>
          <p:cNvPr id="34" name="Picture 33">
            <a:extLst>
              <a:ext uri="{FF2B5EF4-FFF2-40B4-BE49-F238E27FC236}">
                <a16:creationId xmlns:a16="http://schemas.microsoft.com/office/drawing/2014/main" id="{F7CCF82A-4490-0644-8968-C198DF5F3F30}"/>
              </a:ext>
              <a:ext uri="{C183D7F6-B498-43B3-948B-1728B52AA6E4}">
                <adec:decorative xmlns:adec="http://schemas.microsoft.com/office/drawing/2017/decorative" xmlns="" val="1"/>
              </a:ext>
            </a:extLst>
          </p:cNvPr>
          <p:cNvPicPr>
            <a:picLocks noChangeAspect="1"/>
          </p:cNvPicPr>
          <p:nvPr userDrawn="1"/>
        </p:nvPicPr>
        <p:blipFill>
          <a:blip r:embed="rId4"/>
          <a:stretch>
            <a:fillRect/>
          </a:stretch>
        </p:blipFill>
        <p:spPr>
          <a:xfrm>
            <a:off x="9909200" y="365126"/>
            <a:ext cx="1772652" cy="449072"/>
          </a:xfrm>
          <a:prstGeom prst="rect">
            <a:avLst/>
          </a:prstGeom>
        </p:spPr>
      </p:pic>
      <p:sp>
        <p:nvSpPr>
          <p:cNvPr id="4" name="Picture Placeholder 3">
            <a:extLst>
              <a:ext uri="{FF2B5EF4-FFF2-40B4-BE49-F238E27FC236}">
                <a16:creationId xmlns:a16="http://schemas.microsoft.com/office/drawing/2014/main" id="{EE336319-2696-2640-9B7B-C5788923DD04}"/>
              </a:ext>
            </a:extLst>
          </p:cNvPr>
          <p:cNvSpPr>
            <a:spLocks noGrp="1"/>
          </p:cNvSpPr>
          <p:nvPr>
            <p:ph type="pic" sz="quarter" idx="18" hasCustomPrompt="1"/>
          </p:nvPr>
        </p:nvSpPr>
        <p:spPr>
          <a:xfrm>
            <a:off x="1069259" y="2626296"/>
            <a:ext cx="1188720" cy="1188720"/>
          </a:xfrm>
        </p:spPr>
        <p:txBody>
          <a:bodyPr rtlCol="0">
            <a:noAutofit/>
          </a:bodyPr>
          <a:lstStyle>
            <a:lvl1pPr marL="0" indent="0">
              <a:buNone/>
              <a:defRPr/>
            </a:lvl1pPr>
          </a:lstStyle>
          <a:p>
            <a:pPr rtl="0"/>
            <a:r>
              <a:rPr lang="pt-BR"/>
              <a:t>Icon</a:t>
            </a:r>
          </a:p>
        </p:txBody>
      </p:sp>
      <p:sp>
        <p:nvSpPr>
          <p:cNvPr id="3" name="Text Placeholder 2">
            <a:extLst>
              <a:ext uri="{FF2B5EF4-FFF2-40B4-BE49-F238E27FC236}">
                <a16:creationId xmlns:a16="http://schemas.microsoft.com/office/drawing/2014/main" id="{696A4FD3-97EE-8149-9A33-E0E6B1B0C06E}"/>
              </a:ext>
            </a:extLst>
          </p:cNvPr>
          <p:cNvSpPr>
            <a:spLocks noGrp="1"/>
          </p:cNvSpPr>
          <p:nvPr>
            <p:ph type="body" sz="quarter" idx="15"/>
          </p:nvPr>
        </p:nvSpPr>
        <p:spPr>
          <a:xfrm>
            <a:off x="411876" y="4011163"/>
            <a:ext cx="2686416" cy="303043"/>
          </a:xfrm>
        </p:spPr>
        <p:txBody>
          <a:bodyPr rtlCol="0">
            <a:noAutofit/>
          </a:bodyPr>
          <a:lstStyle>
            <a:lvl1pPr marL="0" indent="0" algn="ctr">
              <a:buNone/>
              <a:defRPr sz="2000" b="0"/>
            </a:lvl1pPr>
          </a:lstStyle>
          <a:p>
            <a:pPr lvl="0" rtl="0"/>
            <a:r>
              <a:rPr lang="pt-BR"/>
              <a:t>Click to edit Master text styles</a:t>
            </a:r>
          </a:p>
        </p:txBody>
      </p:sp>
      <p:sp>
        <p:nvSpPr>
          <p:cNvPr id="14" name="Picture Placeholder 3">
            <a:extLst>
              <a:ext uri="{FF2B5EF4-FFF2-40B4-BE49-F238E27FC236}">
                <a16:creationId xmlns:a16="http://schemas.microsoft.com/office/drawing/2014/main" id="{3E6CE5FE-ED8C-0D40-862B-9F5EC40C7E82}"/>
              </a:ext>
            </a:extLst>
          </p:cNvPr>
          <p:cNvSpPr>
            <a:spLocks noGrp="1"/>
          </p:cNvSpPr>
          <p:nvPr>
            <p:ph type="pic" sz="quarter" idx="24" hasCustomPrompt="1"/>
          </p:nvPr>
        </p:nvSpPr>
        <p:spPr>
          <a:xfrm>
            <a:off x="4049966" y="2626296"/>
            <a:ext cx="1188720" cy="1188720"/>
          </a:xfrm>
        </p:spPr>
        <p:txBody>
          <a:bodyPr rtlCol="0">
            <a:noAutofit/>
          </a:bodyPr>
          <a:lstStyle>
            <a:lvl1pPr marL="0" indent="0">
              <a:buNone/>
              <a:defRPr/>
            </a:lvl1pPr>
          </a:lstStyle>
          <a:p>
            <a:pPr rtl="0"/>
            <a:r>
              <a:rPr lang="pt-BR"/>
              <a:t>Icon</a:t>
            </a:r>
          </a:p>
        </p:txBody>
      </p:sp>
      <p:sp>
        <p:nvSpPr>
          <p:cNvPr id="25" name="Text Placeholder 2">
            <a:extLst>
              <a:ext uri="{FF2B5EF4-FFF2-40B4-BE49-F238E27FC236}">
                <a16:creationId xmlns:a16="http://schemas.microsoft.com/office/drawing/2014/main" id="{86FF323F-B273-E643-A44F-65465BE5C0DE}"/>
              </a:ext>
            </a:extLst>
          </p:cNvPr>
          <p:cNvSpPr>
            <a:spLocks noGrp="1"/>
          </p:cNvSpPr>
          <p:nvPr>
            <p:ph type="body" sz="quarter" idx="23"/>
          </p:nvPr>
        </p:nvSpPr>
        <p:spPr>
          <a:xfrm>
            <a:off x="3315078" y="4011163"/>
            <a:ext cx="2686416" cy="303043"/>
          </a:xfrm>
        </p:spPr>
        <p:txBody>
          <a:bodyPr rtlCol="0">
            <a:noAutofit/>
          </a:bodyPr>
          <a:lstStyle>
            <a:lvl1pPr marL="0" indent="0" algn="ctr">
              <a:buNone/>
              <a:defRPr sz="2000" b="0"/>
            </a:lvl1pPr>
          </a:lstStyle>
          <a:p>
            <a:pPr lvl="0" rtl="0"/>
            <a:r>
              <a:rPr lang="pt-BR"/>
              <a:t>Click to edit Master text styles</a:t>
            </a:r>
          </a:p>
        </p:txBody>
      </p:sp>
      <p:sp>
        <p:nvSpPr>
          <p:cNvPr id="15" name="Picture Placeholder 3">
            <a:extLst>
              <a:ext uri="{FF2B5EF4-FFF2-40B4-BE49-F238E27FC236}">
                <a16:creationId xmlns:a16="http://schemas.microsoft.com/office/drawing/2014/main" id="{91DC684E-A5F4-864A-894C-5CD232FB9BEB}"/>
              </a:ext>
            </a:extLst>
          </p:cNvPr>
          <p:cNvSpPr>
            <a:spLocks noGrp="1"/>
          </p:cNvSpPr>
          <p:nvPr>
            <p:ph type="pic" sz="quarter" idx="25" hasCustomPrompt="1"/>
          </p:nvPr>
        </p:nvSpPr>
        <p:spPr>
          <a:xfrm>
            <a:off x="6911919" y="2626296"/>
            <a:ext cx="1188720" cy="1188720"/>
          </a:xfrm>
        </p:spPr>
        <p:txBody>
          <a:bodyPr rtlCol="0">
            <a:noAutofit/>
          </a:bodyPr>
          <a:lstStyle>
            <a:lvl1pPr marL="0" indent="0">
              <a:buNone/>
              <a:defRPr/>
            </a:lvl1pPr>
          </a:lstStyle>
          <a:p>
            <a:pPr rtl="0"/>
            <a:r>
              <a:rPr lang="pt-BR"/>
              <a:t>Icon</a:t>
            </a:r>
          </a:p>
        </p:txBody>
      </p:sp>
      <p:sp>
        <p:nvSpPr>
          <p:cNvPr id="23" name="Text Placeholder 2">
            <a:extLst>
              <a:ext uri="{FF2B5EF4-FFF2-40B4-BE49-F238E27FC236}">
                <a16:creationId xmlns:a16="http://schemas.microsoft.com/office/drawing/2014/main" id="{7ED4B9F9-6A66-6041-9EEB-F3287939A9A1}"/>
              </a:ext>
            </a:extLst>
          </p:cNvPr>
          <p:cNvSpPr>
            <a:spLocks noGrp="1"/>
          </p:cNvSpPr>
          <p:nvPr>
            <p:ph type="body" sz="quarter" idx="21"/>
          </p:nvPr>
        </p:nvSpPr>
        <p:spPr>
          <a:xfrm>
            <a:off x="6177027" y="4011163"/>
            <a:ext cx="2686416" cy="303043"/>
          </a:xfrm>
        </p:spPr>
        <p:txBody>
          <a:bodyPr rtlCol="0">
            <a:noAutofit/>
          </a:bodyPr>
          <a:lstStyle>
            <a:lvl1pPr marL="0" indent="0" algn="ctr">
              <a:buNone/>
              <a:defRPr sz="2000" b="0"/>
            </a:lvl1pPr>
          </a:lstStyle>
          <a:p>
            <a:pPr lvl="0" rtl="0"/>
            <a:r>
              <a:rPr lang="pt-BR"/>
              <a:t>Click to edit Master text styles</a:t>
            </a:r>
          </a:p>
        </p:txBody>
      </p:sp>
      <p:sp>
        <p:nvSpPr>
          <p:cNvPr id="16" name="Picture Placeholder 3">
            <a:extLst>
              <a:ext uri="{FF2B5EF4-FFF2-40B4-BE49-F238E27FC236}">
                <a16:creationId xmlns:a16="http://schemas.microsoft.com/office/drawing/2014/main" id="{A6B5BB37-EE1B-6B45-A7CF-E416B4D0D678}"/>
              </a:ext>
            </a:extLst>
          </p:cNvPr>
          <p:cNvSpPr>
            <a:spLocks noGrp="1"/>
          </p:cNvSpPr>
          <p:nvPr>
            <p:ph type="pic" sz="quarter" idx="26" hasCustomPrompt="1"/>
          </p:nvPr>
        </p:nvSpPr>
        <p:spPr>
          <a:xfrm>
            <a:off x="9773872" y="2626296"/>
            <a:ext cx="1188720" cy="1188720"/>
          </a:xfrm>
        </p:spPr>
        <p:txBody>
          <a:bodyPr rtlCol="0">
            <a:noAutofit/>
          </a:bodyPr>
          <a:lstStyle>
            <a:lvl1pPr marL="0" indent="0">
              <a:buNone/>
              <a:defRPr/>
            </a:lvl1pPr>
          </a:lstStyle>
          <a:p>
            <a:pPr rtl="0"/>
            <a:r>
              <a:rPr lang="pt-BR"/>
              <a:t>Icon</a:t>
            </a:r>
          </a:p>
        </p:txBody>
      </p:sp>
      <p:sp>
        <p:nvSpPr>
          <p:cNvPr id="21" name="Text Placeholder 2">
            <a:extLst>
              <a:ext uri="{FF2B5EF4-FFF2-40B4-BE49-F238E27FC236}">
                <a16:creationId xmlns:a16="http://schemas.microsoft.com/office/drawing/2014/main" id="{1A58B4D5-135C-FA4B-BDD3-660FB08CFA9C}"/>
              </a:ext>
            </a:extLst>
          </p:cNvPr>
          <p:cNvSpPr>
            <a:spLocks noGrp="1"/>
          </p:cNvSpPr>
          <p:nvPr>
            <p:ph type="body" sz="quarter" idx="19"/>
          </p:nvPr>
        </p:nvSpPr>
        <p:spPr>
          <a:xfrm>
            <a:off x="9086484" y="4011163"/>
            <a:ext cx="2686416" cy="303043"/>
          </a:xfrm>
        </p:spPr>
        <p:txBody>
          <a:bodyPr rtlCol="0">
            <a:noAutofit/>
          </a:bodyPr>
          <a:lstStyle>
            <a:lvl1pPr marL="0" indent="0" algn="ctr">
              <a:buNone/>
              <a:defRPr sz="2000" b="0"/>
            </a:lvl1pPr>
          </a:lstStyle>
          <a:p>
            <a:pPr lvl="0" rtl="0"/>
            <a:r>
              <a:rPr lang="pt-BR"/>
              <a:t>Click to edit Master text styles</a:t>
            </a:r>
          </a:p>
        </p:txBody>
      </p:sp>
      <p:sp>
        <p:nvSpPr>
          <p:cNvPr id="31" name="Footer Placeholder 4">
            <a:extLst>
              <a:ext uri="{FF2B5EF4-FFF2-40B4-BE49-F238E27FC236}">
                <a16:creationId xmlns:a16="http://schemas.microsoft.com/office/drawing/2014/main" id="{A9C4F210-2650-3942-9632-6074E8F12704}"/>
              </a:ext>
              <a:ext uri="{C183D7F6-B498-43B3-948B-1728B52AA6E4}">
                <adec:decorative xmlns:adec="http://schemas.microsoft.com/office/drawing/2017/decorative" xmlns="" val="1"/>
              </a:ext>
            </a:extLst>
          </p:cNvPr>
          <p:cNvSpPr>
            <a:spLocks noGrp="1"/>
          </p:cNvSpPr>
          <p:nvPr>
            <p:ph type="ftr" sz="quarter" idx="3"/>
          </p:nvPr>
        </p:nvSpPr>
        <p:spPr>
          <a:xfrm>
            <a:off x="419099"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endParaRPr lang="en-US" dirty="0"/>
          </a:p>
        </p:txBody>
      </p:sp>
      <p:sp>
        <p:nvSpPr>
          <p:cNvPr id="17" name="Slide Number Placeholder 5">
            <a:extLst>
              <a:ext uri="{FF2B5EF4-FFF2-40B4-BE49-F238E27FC236}">
                <a16:creationId xmlns:a16="http://schemas.microsoft.com/office/drawing/2014/main" id="{0BDEF14E-4027-D643-9DE2-F177FE226270}"/>
              </a:ext>
              <a:ext uri="{C183D7F6-B498-43B3-948B-1728B52AA6E4}">
                <adec:decorative xmlns:adec="http://schemas.microsoft.com/office/drawing/2017/decorative" xmlns="" val="1"/>
              </a:ext>
            </a:extLst>
          </p:cNvPr>
          <p:cNvSpPr>
            <a:spLocks noGrp="1"/>
          </p:cNvSpPr>
          <p:nvPr>
            <p:ph type="sldNum" sz="quarter" idx="12"/>
          </p:nvPr>
        </p:nvSpPr>
        <p:spPr>
          <a:xfrm>
            <a:off x="9029700" y="6356350"/>
            <a:ext cx="2743200" cy="365125"/>
          </a:xfrm>
        </p:spPr>
        <p:txBody>
          <a:bodyPr rtlCol="0"/>
          <a:lstStyle/>
          <a:p>
            <a:pPr rtl="0"/>
            <a:fld id="{B6A95138-A96E-2F42-A959-2EFD44FE4AB7}" type="slidenum">
              <a:rPr lang="en-US" smtClean="0"/>
              <a:t>‹#›</a:t>
            </a:fld>
            <a:endParaRPr lang="en-US"/>
          </a:p>
        </p:txBody>
      </p:sp>
    </p:spTree>
    <p:custDataLst>
      <p:tags r:id="rId1"/>
    </p:custDataLst>
    <p:extLst>
      <p:ext uri="{BB962C8B-B14F-4D97-AF65-F5344CB8AC3E}">
        <p14:creationId xmlns:p14="http://schemas.microsoft.com/office/powerpoint/2010/main" val="1988604527"/>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able 1">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194B4B0-788D-CC4A-BD6F-E27A18377A01}"/>
              </a:ext>
              <a:ext uri="{C183D7F6-B498-43B3-948B-1728B52AA6E4}">
                <adec:decorative xmlns:adec="http://schemas.microsoft.com/office/drawing/2017/decorative" xmlns="" val="1"/>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a:prstGeom prst="rect">
            <a:avLst/>
          </a:prstGeom>
        </p:spPr>
        <p:txBody>
          <a:bodyPr rtlCol="0">
            <a:noAutofit/>
          </a:bodyPr>
          <a:lstStyle>
            <a:lvl1pPr>
              <a:defRPr sz="4000">
                <a:solidFill>
                  <a:schemeClr val="bg1"/>
                </a:solidFill>
              </a:defRPr>
            </a:lvl1pPr>
          </a:lstStyle>
          <a:p>
            <a:pPr rtl="0"/>
            <a:r>
              <a:rPr lang="pt-BR"/>
              <a:t>Click to edit Master title style</a:t>
            </a:r>
            <a:endParaRPr lang="en-US" dirty="0"/>
          </a:p>
        </p:txBody>
      </p:sp>
      <p:pic>
        <p:nvPicPr>
          <p:cNvPr id="7" name="Picture 6">
            <a:extLst>
              <a:ext uri="{FF2B5EF4-FFF2-40B4-BE49-F238E27FC236}">
                <a16:creationId xmlns:a16="http://schemas.microsoft.com/office/drawing/2014/main" id="{18DE245B-4FD3-2740-8BED-8269A8D5C217}"/>
              </a:ext>
              <a:ext uri="{C183D7F6-B498-43B3-948B-1728B52AA6E4}">
                <adec:decorative xmlns:adec="http://schemas.microsoft.com/office/drawing/2017/decorative" xmlns="" val="1"/>
              </a:ext>
            </a:extLst>
          </p:cNvPr>
          <p:cNvPicPr>
            <a:picLocks noChangeAspect="1"/>
          </p:cNvPicPr>
          <p:nvPr userDrawn="1"/>
        </p:nvPicPr>
        <p:blipFill>
          <a:blip r:embed="rId4"/>
          <a:stretch>
            <a:fillRect/>
          </a:stretch>
        </p:blipFill>
        <p:spPr>
          <a:xfrm>
            <a:off x="9909198" y="365126"/>
            <a:ext cx="1772656" cy="449073"/>
          </a:xfrm>
          <a:prstGeom prst="rect">
            <a:avLst/>
          </a:prstGeom>
        </p:spPr>
      </p:pic>
      <p:sp>
        <p:nvSpPr>
          <p:cNvPr id="10" name="Footer Placeholder 4">
            <a:extLst>
              <a:ext uri="{FF2B5EF4-FFF2-40B4-BE49-F238E27FC236}">
                <a16:creationId xmlns:a16="http://schemas.microsoft.com/office/drawing/2014/main" id="{DBF8715D-4D79-7041-A43B-D5474972C918}"/>
              </a:ext>
              <a:ext uri="{C183D7F6-B498-43B3-948B-1728B52AA6E4}">
                <adec:decorative xmlns:adec="http://schemas.microsoft.com/office/drawing/2017/decorative" xmlns="" val="1"/>
              </a:ext>
            </a:extLst>
          </p:cNvPr>
          <p:cNvSpPr>
            <a:spLocks noGrp="1"/>
          </p:cNvSpPr>
          <p:nvPr>
            <p:ph type="ftr" sz="quarter" idx="3"/>
          </p:nvPr>
        </p:nvSpPr>
        <p:spPr>
          <a:xfrm>
            <a:off x="419101" y="6356351"/>
            <a:ext cx="3735457" cy="365125"/>
          </a:xfrm>
          <a:prstGeom prst="rect">
            <a:avLst/>
          </a:prstGeom>
        </p:spPr>
        <p:txBody>
          <a:bodyPr vert="horz" lIns="91440" tIns="45720" rIns="91440" bIns="45720" rtlCol="0" anchor="ctr"/>
          <a:lstStyle>
            <a:lvl1pPr algn="l">
              <a:defRPr sz="881"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endParaRPr lang="en-US" dirty="0"/>
          </a:p>
        </p:txBody>
      </p:sp>
      <p:sp>
        <p:nvSpPr>
          <p:cNvPr id="11" name="Slide Number Placeholder 5">
            <a:extLst>
              <a:ext uri="{FF2B5EF4-FFF2-40B4-BE49-F238E27FC236}">
                <a16:creationId xmlns:a16="http://schemas.microsoft.com/office/drawing/2014/main" id="{4AC7BB94-D444-F441-A88C-76F7DDCDC5EB}"/>
              </a:ext>
              <a:ext uri="{C183D7F6-B498-43B3-948B-1728B52AA6E4}">
                <adec:decorative xmlns:adec="http://schemas.microsoft.com/office/drawing/2017/decorative" xmlns="" val="1"/>
              </a:ext>
            </a:extLst>
          </p:cNvPr>
          <p:cNvSpPr>
            <a:spLocks noGrp="1"/>
          </p:cNvSpPr>
          <p:nvPr>
            <p:ph type="sldNum" sz="quarter" idx="12"/>
          </p:nvPr>
        </p:nvSpPr>
        <p:spPr>
          <a:xfrm>
            <a:off x="9029700" y="6356351"/>
            <a:ext cx="2743200" cy="365125"/>
          </a:xfrm>
          <a:prstGeom prst="rect">
            <a:avLst/>
          </a:prstGeom>
        </p:spPr>
        <p:txBody>
          <a:bodyPr rtlCol="0"/>
          <a:lstStyle/>
          <a:p>
            <a:pPr rtl="0"/>
            <a:fld id="{B6A95138-A96E-2F42-A959-2EFD44FE4AB7}" type="slidenum">
              <a:rPr lang="en-US" smtClean="0"/>
              <a:t>‹#›</a:t>
            </a:fld>
            <a:endParaRPr lang="en-US"/>
          </a:p>
        </p:txBody>
      </p:sp>
    </p:spTree>
    <p:custDataLst>
      <p:tags r:id="rId1"/>
    </p:custDataLst>
    <p:extLst>
      <p:ext uri="{BB962C8B-B14F-4D97-AF65-F5344CB8AC3E}">
        <p14:creationId xmlns:p14="http://schemas.microsoft.com/office/powerpoint/2010/main" val="1058784813"/>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able 2">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194B4B0-788D-CC4A-BD6F-E27A18377A01}"/>
              </a:ext>
              <a:ext uri="{C183D7F6-B498-43B3-948B-1728B52AA6E4}">
                <adec:decorative xmlns:adec="http://schemas.microsoft.com/office/drawing/2017/decorative" xmlns="" val="1"/>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a:prstGeom prst="rect">
            <a:avLst/>
          </a:prstGeom>
        </p:spPr>
        <p:txBody>
          <a:bodyPr rtlCol="0">
            <a:noAutofit/>
          </a:bodyPr>
          <a:lstStyle>
            <a:lvl1pPr>
              <a:defRPr sz="4000">
                <a:solidFill>
                  <a:schemeClr val="bg1"/>
                </a:solidFill>
              </a:defRPr>
            </a:lvl1pPr>
          </a:lstStyle>
          <a:p>
            <a:pPr rtl="0"/>
            <a:r>
              <a:rPr lang="pt-BR"/>
              <a:t>Click to edit Master title style</a:t>
            </a:r>
            <a:endParaRPr lang="en-US" dirty="0"/>
          </a:p>
        </p:txBody>
      </p:sp>
      <p:pic>
        <p:nvPicPr>
          <p:cNvPr id="8" name="Picture 7">
            <a:extLst>
              <a:ext uri="{FF2B5EF4-FFF2-40B4-BE49-F238E27FC236}">
                <a16:creationId xmlns:a16="http://schemas.microsoft.com/office/drawing/2014/main" id="{FE4A4D56-E7FB-BE4E-A7A1-0A8FD1819058}"/>
              </a:ext>
              <a:ext uri="{C183D7F6-B498-43B3-948B-1728B52AA6E4}">
                <adec:decorative xmlns:adec="http://schemas.microsoft.com/office/drawing/2017/decorative" xmlns="" val="1"/>
              </a:ext>
            </a:extLst>
          </p:cNvPr>
          <p:cNvPicPr>
            <a:picLocks noChangeAspect="1"/>
          </p:cNvPicPr>
          <p:nvPr userDrawn="1"/>
        </p:nvPicPr>
        <p:blipFill>
          <a:blip r:embed="rId4"/>
          <a:stretch>
            <a:fillRect/>
          </a:stretch>
        </p:blipFill>
        <p:spPr>
          <a:xfrm>
            <a:off x="9909198" y="365126"/>
            <a:ext cx="1772656" cy="449073"/>
          </a:xfrm>
          <a:prstGeom prst="rect">
            <a:avLst/>
          </a:prstGeom>
        </p:spPr>
      </p:pic>
      <p:sp>
        <p:nvSpPr>
          <p:cNvPr id="10" name="Footer Placeholder 4">
            <a:extLst>
              <a:ext uri="{FF2B5EF4-FFF2-40B4-BE49-F238E27FC236}">
                <a16:creationId xmlns:a16="http://schemas.microsoft.com/office/drawing/2014/main" id="{DBF8715D-4D79-7041-A43B-D5474972C918}"/>
              </a:ext>
              <a:ext uri="{C183D7F6-B498-43B3-948B-1728B52AA6E4}">
                <adec:decorative xmlns:adec="http://schemas.microsoft.com/office/drawing/2017/decorative" xmlns="" val="1"/>
              </a:ext>
            </a:extLst>
          </p:cNvPr>
          <p:cNvSpPr>
            <a:spLocks noGrp="1"/>
          </p:cNvSpPr>
          <p:nvPr>
            <p:ph type="ftr" sz="quarter" idx="3"/>
          </p:nvPr>
        </p:nvSpPr>
        <p:spPr>
          <a:xfrm>
            <a:off x="419101" y="6356351"/>
            <a:ext cx="3735457" cy="365125"/>
          </a:xfrm>
          <a:prstGeom prst="rect">
            <a:avLst/>
          </a:prstGeom>
        </p:spPr>
        <p:txBody>
          <a:bodyPr vert="horz" lIns="91440" tIns="45720" rIns="91440" bIns="45720" rtlCol="0" anchor="ctr"/>
          <a:lstStyle>
            <a:lvl1pPr algn="l">
              <a:defRPr sz="881"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endParaRPr lang="en-US" dirty="0"/>
          </a:p>
        </p:txBody>
      </p:sp>
      <p:sp>
        <p:nvSpPr>
          <p:cNvPr id="11" name="Slide Number Placeholder 5">
            <a:extLst>
              <a:ext uri="{FF2B5EF4-FFF2-40B4-BE49-F238E27FC236}">
                <a16:creationId xmlns:a16="http://schemas.microsoft.com/office/drawing/2014/main" id="{4AC7BB94-D444-F441-A88C-76F7DDCDC5EB}"/>
              </a:ext>
              <a:ext uri="{C183D7F6-B498-43B3-948B-1728B52AA6E4}">
                <adec:decorative xmlns:adec="http://schemas.microsoft.com/office/drawing/2017/decorative" xmlns="" val="1"/>
              </a:ext>
            </a:extLst>
          </p:cNvPr>
          <p:cNvSpPr>
            <a:spLocks noGrp="1"/>
          </p:cNvSpPr>
          <p:nvPr>
            <p:ph type="sldNum" sz="quarter" idx="12"/>
          </p:nvPr>
        </p:nvSpPr>
        <p:spPr>
          <a:xfrm>
            <a:off x="9029700" y="6356351"/>
            <a:ext cx="2743200" cy="365125"/>
          </a:xfrm>
          <a:prstGeom prst="rect">
            <a:avLst/>
          </a:prstGeom>
        </p:spPr>
        <p:txBody>
          <a:bodyPr rtlCol="0"/>
          <a:lstStyle/>
          <a:p>
            <a:pPr rtl="0"/>
            <a:fld id="{B6A95138-A96E-2F42-A959-2EFD44FE4AB7}" type="slidenum">
              <a:rPr lang="en-US" smtClean="0"/>
              <a:t>‹#›</a:t>
            </a:fld>
            <a:endParaRPr lang="en-US"/>
          </a:p>
        </p:txBody>
      </p:sp>
    </p:spTree>
    <p:custDataLst>
      <p:tags r:id="rId1"/>
    </p:custDataLst>
    <p:extLst>
      <p:ext uri="{BB962C8B-B14F-4D97-AF65-F5344CB8AC3E}">
        <p14:creationId xmlns:p14="http://schemas.microsoft.com/office/powerpoint/2010/main" val="1930854378"/>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able 3">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194B4B0-788D-CC4A-BD6F-E27A18377A01}"/>
              </a:ext>
              <a:ext uri="{C183D7F6-B498-43B3-948B-1728B52AA6E4}">
                <adec:decorative xmlns:adec="http://schemas.microsoft.com/office/drawing/2017/decorative" xmlns="" val="1"/>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a:prstGeom prst="rect">
            <a:avLst/>
          </a:prstGeom>
        </p:spPr>
        <p:txBody>
          <a:bodyPr rtlCol="0">
            <a:noAutofit/>
          </a:bodyPr>
          <a:lstStyle>
            <a:lvl1pPr>
              <a:defRPr sz="4000">
                <a:solidFill>
                  <a:schemeClr val="bg1"/>
                </a:solidFill>
              </a:defRPr>
            </a:lvl1pPr>
          </a:lstStyle>
          <a:p>
            <a:pPr rtl="0"/>
            <a:r>
              <a:rPr lang="pt-BR"/>
              <a:t>Click to edit Master title style</a:t>
            </a:r>
            <a:endParaRPr lang="en-US" dirty="0"/>
          </a:p>
        </p:txBody>
      </p:sp>
      <p:pic>
        <p:nvPicPr>
          <p:cNvPr id="8" name="Picture 7">
            <a:extLst>
              <a:ext uri="{FF2B5EF4-FFF2-40B4-BE49-F238E27FC236}">
                <a16:creationId xmlns:a16="http://schemas.microsoft.com/office/drawing/2014/main" id="{8DBCFF47-80C8-FA4F-9A18-B92FA7DC4DF7}"/>
              </a:ext>
              <a:ext uri="{C183D7F6-B498-43B3-948B-1728B52AA6E4}">
                <adec:decorative xmlns:adec="http://schemas.microsoft.com/office/drawing/2017/decorative" xmlns="" val="1"/>
              </a:ext>
            </a:extLst>
          </p:cNvPr>
          <p:cNvPicPr>
            <a:picLocks noChangeAspect="1"/>
          </p:cNvPicPr>
          <p:nvPr userDrawn="1"/>
        </p:nvPicPr>
        <p:blipFill>
          <a:blip r:embed="rId4"/>
          <a:stretch>
            <a:fillRect/>
          </a:stretch>
        </p:blipFill>
        <p:spPr>
          <a:xfrm>
            <a:off x="9909198" y="365126"/>
            <a:ext cx="1772656" cy="449073"/>
          </a:xfrm>
          <a:prstGeom prst="rect">
            <a:avLst/>
          </a:prstGeom>
        </p:spPr>
      </p:pic>
      <p:sp>
        <p:nvSpPr>
          <p:cNvPr id="10" name="Footer Placeholder 4">
            <a:extLst>
              <a:ext uri="{FF2B5EF4-FFF2-40B4-BE49-F238E27FC236}">
                <a16:creationId xmlns:a16="http://schemas.microsoft.com/office/drawing/2014/main" id="{DBF8715D-4D79-7041-A43B-D5474972C918}"/>
              </a:ext>
              <a:ext uri="{C183D7F6-B498-43B3-948B-1728B52AA6E4}">
                <adec:decorative xmlns:adec="http://schemas.microsoft.com/office/drawing/2017/decorative" xmlns="" val="1"/>
              </a:ext>
            </a:extLst>
          </p:cNvPr>
          <p:cNvSpPr>
            <a:spLocks noGrp="1"/>
          </p:cNvSpPr>
          <p:nvPr>
            <p:ph type="ftr" sz="quarter" idx="3"/>
          </p:nvPr>
        </p:nvSpPr>
        <p:spPr>
          <a:xfrm>
            <a:off x="419101" y="6356351"/>
            <a:ext cx="3735457" cy="365125"/>
          </a:xfrm>
          <a:prstGeom prst="rect">
            <a:avLst/>
          </a:prstGeom>
        </p:spPr>
        <p:txBody>
          <a:bodyPr vert="horz" lIns="91440" tIns="45720" rIns="91440" bIns="45720" rtlCol="0" anchor="ctr"/>
          <a:lstStyle>
            <a:lvl1pPr algn="l">
              <a:defRPr sz="881"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endParaRPr lang="en-US" dirty="0"/>
          </a:p>
        </p:txBody>
      </p:sp>
      <p:sp>
        <p:nvSpPr>
          <p:cNvPr id="11" name="Slide Number Placeholder 5">
            <a:extLst>
              <a:ext uri="{FF2B5EF4-FFF2-40B4-BE49-F238E27FC236}">
                <a16:creationId xmlns:a16="http://schemas.microsoft.com/office/drawing/2014/main" id="{4AC7BB94-D444-F441-A88C-76F7DDCDC5EB}"/>
              </a:ext>
              <a:ext uri="{C183D7F6-B498-43B3-948B-1728B52AA6E4}">
                <adec:decorative xmlns:adec="http://schemas.microsoft.com/office/drawing/2017/decorative" xmlns="" val="1"/>
              </a:ext>
            </a:extLst>
          </p:cNvPr>
          <p:cNvSpPr>
            <a:spLocks noGrp="1"/>
          </p:cNvSpPr>
          <p:nvPr>
            <p:ph type="sldNum" sz="quarter" idx="12"/>
          </p:nvPr>
        </p:nvSpPr>
        <p:spPr>
          <a:xfrm>
            <a:off x="9029700" y="6356351"/>
            <a:ext cx="2743200" cy="365125"/>
          </a:xfrm>
          <a:prstGeom prst="rect">
            <a:avLst/>
          </a:prstGeom>
        </p:spPr>
        <p:txBody>
          <a:bodyPr rtlCol="0"/>
          <a:lstStyle/>
          <a:p>
            <a:pPr rtl="0"/>
            <a:fld id="{B6A95138-A96E-2F42-A959-2EFD44FE4AB7}" type="slidenum">
              <a:rPr lang="en-US" smtClean="0"/>
              <a:t>‹#›</a:t>
            </a:fld>
            <a:endParaRPr lang="en-US"/>
          </a:p>
        </p:txBody>
      </p:sp>
    </p:spTree>
    <p:custDataLst>
      <p:tags r:id="rId1"/>
    </p:custDataLst>
    <p:extLst>
      <p:ext uri="{BB962C8B-B14F-4D97-AF65-F5344CB8AC3E}">
        <p14:creationId xmlns:p14="http://schemas.microsoft.com/office/powerpoint/2010/main" val="2290867689"/>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194B4B0-788D-CC4A-BD6F-E27A18377A01}"/>
              </a:ext>
              <a:ext uri="{C183D7F6-B498-43B3-948B-1728B52AA6E4}">
                <adec:decorative xmlns:adec="http://schemas.microsoft.com/office/drawing/2017/decorative" xmlns="" val="1"/>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p:spPr>
        <p:txBody>
          <a:bodyPr rtlCol="0">
            <a:noAutofit/>
          </a:bodyPr>
          <a:lstStyle>
            <a:lvl1pPr>
              <a:defRPr sz="4000">
                <a:solidFill>
                  <a:schemeClr val="bg1"/>
                </a:solidFill>
              </a:defRPr>
            </a:lvl1pPr>
          </a:lstStyle>
          <a:p>
            <a:pPr rtl="0"/>
            <a:r>
              <a:rPr lang="pt-BR"/>
              <a:t>Click to edit Master title style</a:t>
            </a:r>
            <a:endParaRPr lang="en-US" dirty="0"/>
          </a:p>
        </p:txBody>
      </p:sp>
      <p:pic>
        <p:nvPicPr>
          <p:cNvPr id="11" name="Picture 10">
            <a:extLst>
              <a:ext uri="{FF2B5EF4-FFF2-40B4-BE49-F238E27FC236}">
                <a16:creationId xmlns:a16="http://schemas.microsoft.com/office/drawing/2014/main" id="{BE6AEB20-C247-9049-A91B-EA79979980DA}"/>
              </a:ext>
              <a:ext uri="{C183D7F6-B498-43B3-948B-1728B52AA6E4}">
                <adec:decorative xmlns:adec="http://schemas.microsoft.com/office/drawing/2017/decorative" xmlns="" val="1"/>
              </a:ext>
            </a:extLst>
          </p:cNvPr>
          <p:cNvPicPr>
            <a:picLocks noChangeAspect="1"/>
          </p:cNvPicPr>
          <p:nvPr userDrawn="1"/>
        </p:nvPicPr>
        <p:blipFill>
          <a:blip r:embed="rId4"/>
          <a:stretch>
            <a:fillRect/>
          </a:stretch>
        </p:blipFill>
        <p:spPr>
          <a:xfrm>
            <a:off x="9909198" y="365126"/>
            <a:ext cx="1772656" cy="449073"/>
          </a:xfrm>
          <a:prstGeom prst="rect">
            <a:avLst/>
          </a:prstGeom>
        </p:spPr>
      </p:pic>
      <p:sp>
        <p:nvSpPr>
          <p:cNvPr id="10" name="Footer Placeholder 4">
            <a:extLst>
              <a:ext uri="{FF2B5EF4-FFF2-40B4-BE49-F238E27FC236}">
                <a16:creationId xmlns:a16="http://schemas.microsoft.com/office/drawing/2014/main" id="{DBF8715D-4D79-7041-A43B-D5474972C918}"/>
              </a:ext>
              <a:ext uri="{C183D7F6-B498-43B3-948B-1728B52AA6E4}">
                <adec:decorative xmlns:adec="http://schemas.microsoft.com/office/drawing/2017/decorative" xmlns=""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endParaRPr lang="en-US" dirty="0"/>
          </a:p>
        </p:txBody>
      </p:sp>
      <p:sp>
        <p:nvSpPr>
          <p:cNvPr id="8" name="Slide Number Placeholder 5">
            <a:extLst>
              <a:ext uri="{FF2B5EF4-FFF2-40B4-BE49-F238E27FC236}">
                <a16:creationId xmlns:a16="http://schemas.microsoft.com/office/drawing/2014/main" id="{0BDEF14E-4027-D643-9DE2-F177FE226270}"/>
              </a:ext>
              <a:ext uri="{C183D7F6-B498-43B3-948B-1728B52AA6E4}">
                <adec:decorative xmlns:adec="http://schemas.microsoft.com/office/drawing/2017/decorative" xmlns="" val="1"/>
              </a:ext>
            </a:extLst>
          </p:cNvPr>
          <p:cNvSpPr>
            <a:spLocks noGrp="1"/>
          </p:cNvSpPr>
          <p:nvPr>
            <p:ph type="sldNum" sz="quarter" idx="12"/>
          </p:nvPr>
        </p:nvSpPr>
        <p:spPr>
          <a:xfrm>
            <a:off x="9029700" y="6356350"/>
            <a:ext cx="2743200" cy="365125"/>
          </a:xfrm>
        </p:spPr>
        <p:txBody>
          <a:bodyPr rtlCol="0"/>
          <a:lstStyle/>
          <a:p>
            <a:pPr rtl="0"/>
            <a:fld id="{B6A95138-A96E-2F42-A959-2EFD44FE4AB7}" type="slidenum">
              <a:rPr lang="en-US" smtClean="0"/>
              <a:t>‹#›</a:t>
            </a:fld>
            <a:endParaRPr lang="en-US"/>
          </a:p>
        </p:txBody>
      </p:sp>
    </p:spTree>
    <p:custDataLst>
      <p:tags r:id="rId1"/>
    </p:custDataLst>
    <p:extLst>
      <p:ext uri="{BB962C8B-B14F-4D97-AF65-F5344CB8AC3E}">
        <p14:creationId xmlns:p14="http://schemas.microsoft.com/office/powerpoint/2010/main" val="1990510352"/>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p:spPr>
        <p:txBody>
          <a:bodyPr rtlCol="0">
            <a:noAutofit/>
          </a:bodyPr>
          <a:lstStyle>
            <a:lvl1pPr>
              <a:defRPr sz="4000">
                <a:solidFill>
                  <a:schemeClr val="tx1"/>
                </a:solidFill>
              </a:defRPr>
            </a:lvl1pPr>
          </a:lstStyle>
          <a:p>
            <a:pPr rtl="0"/>
            <a:r>
              <a:rPr lang="pt-BR"/>
              <a:t>Click to edit Master title style</a:t>
            </a:r>
            <a:endParaRPr lang="en-US" dirty="0"/>
          </a:p>
        </p:txBody>
      </p:sp>
      <p:pic>
        <p:nvPicPr>
          <p:cNvPr id="7" name="Picture 6">
            <a:extLst>
              <a:ext uri="{FF2B5EF4-FFF2-40B4-BE49-F238E27FC236}">
                <a16:creationId xmlns:a16="http://schemas.microsoft.com/office/drawing/2014/main" id="{1FCA25A4-C80D-FC44-8153-D8376A9E41FE}"/>
              </a:ext>
              <a:ext uri="{C183D7F6-B498-43B3-948B-1728B52AA6E4}">
                <adec:decorative xmlns:adec="http://schemas.microsoft.com/office/drawing/2017/decorative" xmlns="" val="1"/>
              </a:ext>
            </a:extLst>
          </p:cNvPr>
          <p:cNvPicPr>
            <a:picLocks noChangeAspect="1"/>
          </p:cNvPicPr>
          <p:nvPr userDrawn="1"/>
        </p:nvPicPr>
        <p:blipFill>
          <a:blip r:embed="rId3"/>
          <a:stretch>
            <a:fillRect/>
          </a:stretch>
        </p:blipFill>
        <p:spPr>
          <a:xfrm>
            <a:off x="9909200" y="365125"/>
            <a:ext cx="1772652" cy="449072"/>
          </a:xfrm>
          <a:prstGeom prst="rect">
            <a:avLst/>
          </a:prstGeom>
        </p:spPr>
      </p:pic>
      <p:sp>
        <p:nvSpPr>
          <p:cNvPr id="10" name="Footer Placeholder 4">
            <a:extLst>
              <a:ext uri="{FF2B5EF4-FFF2-40B4-BE49-F238E27FC236}">
                <a16:creationId xmlns:a16="http://schemas.microsoft.com/office/drawing/2014/main" id="{DBF8715D-4D79-7041-A43B-D5474972C918}"/>
              </a:ext>
              <a:ext uri="{C183D7F6-B498-43B3-948B-1728B52AA6E4}">
                <adec:decorative xmlns:adec="http://schemas.microsoft.com/office/drawing/2017/decorative" xmlns=""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endParaRPr lang="en-US" dirty="0"/>
          </a:p>
        </p:txBody>
      </p:sp>
      <p:sp>
        <p:nvSpPr>
          <p:cNvPr id="9" name="Slide Number Placeholder 5">
            <a:extLst>
              <a:ext uri="{FF2B5EF4-FFF2-40B4-BE49-F238E27FC236}">
                <a16:creationId xmlns:a16="http://schemas.microsoft.com/office/drawing/2014/main" id="{A201426F-66D0-6C49-85B0-A8C2D43E6E2C}"/>
              </a:ext>
              <a:ext uri="{C183D7F6-B498-43B3-948B-1728B52AA6E4}">
                <adec:decorative xmlns:adec="http://schemas.microsoft.com/office/drawing/2017/decorative" xmlns="" val="1"/>
              </a:ext>
            </a:extLst>
          </p:cNvPr>
          <p:cNvSpPr>
            <a:spLocks noGrp="1"/>
          </p:cNvSpPr>
          <p:nvPr>
            <p:ph type="sldNum" sz="quarter" idx="12"/>
          </p:nvPr>
        </p:nvSpPr>
        <p:spPr>
          <a:xfrm>
            <a:off x="9029700" y="6356350"/>
            <a:ext cx="2743200" cy="365125"/>
          </a:xfrm>
        </p:spPr>
        <p:txBody>
          <a:bodyPr rtlCol="0"/>
          <a:lstStyle/>
          <a:p>
            <a:pPr rtl="0"/>
            <a:fld id="{B6A95138-A96E-2F42-A959-2EFD44FE4AB7}" type="slidenum">
              <a:rPr lang="en-US" smtClean="0"/>
              <a:t>‹#›</a:t>
            </a:fld>
            <a:endParaRPr lang="en-US"/>
          </a:p>
        </p:txBody>
      </p:sp>
    </p:spTree>
    <p:custDataLst>
      <p:tags r:id="rId1"/>
    </p:custDataLst>
    <p:extLst>
      <p:ext uri="{BB962C8B-B14F-4D97-AF65-F5344CB8AC3E}">
        <p14:creationId xmlns:p14="http://schemas.microsoft.com/office/powerpoint/2010/main" val="2272881904"/>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Diagram">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0DE264E-2087-B647-8F60-282FE0A1DE11}"/>
              </a:ext>
              <a:ext uri="{C183D7F6-B498-43B3-948B-1728B52AA6E4}">
                <adec:decorative xmlns:adec="http://schemas.microsoft.com/office/drawing/2017/decorative" xmlns="" val="1"/>
              </a:ext>
            </a:extLst>
          </p:cNvPr>
          <p:cNvPicPr>
            <a:picLocks noChangeAspect="1"/>
          </p:cNvPicPr>
          <p:nvPr userDrawn="1"/>
        </p:nvPicPr>
        <p:blipFill>
          <a:blip r:embed="rId3"/>
          <a:stretch>
            <a:fillRect/>
          </a:stretch>
        </p:blipFill>
        <p:spPr>
          <a:xfrm>
            <a:off x="9909200" y="365125"/>
            <a:ext cx="1772652" cy="449072"/>
          </a:xfrm>
          <a:prstGeom prst="rect">
            <a:avLst/>
          </a:prstGeom>
        </p:spPr>
      </p:pic>
      <p:sp>
        <p:nvSpPr>
          <p:cNvPr id="10" name="Footer Placeholder 4">
            <a:extLst>
              <a:ext uri="{FF2B5EF4-FFF2-40B4-BE49-F238E27FC236}">
                <a16:creationId xmlns:a16="http://schemas.microsoft.com/office/drawing/2014/main" id="{F86437D1-E7F9-2F42-864E-95D935B7DAF8}"/>
              </a:ext>
              <a:ext uri="{C183D7F6-B498-43B3-948B-1728B52AA6E4}">
                <adec:decorative xmlns:adec="http://schemas.microsoft.com/office/drawing/2017/decorative" xmlns="" val="1"/>
              </a:ext>
            </a:extLst>
          </p:cNvPr>
          <p:cNvSpPr>
            <a:spLocks noGrp="1"/>
          </p:cNvSpPr>
          <p:nvPr>
            <p:ph type="ftr" sz="quarter" idx="3"/>
          </p:nvPr>
        </p:nvSpPr>
        <p:spPr>
          <a:xfrm>
            <a:off x="419099"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endParaRPr lang="en-US" dirty="0"/>
          </a:p>
        </p:txBody>
      </p:sp>
      <p:sp>
        <p:nvSpPr>
          <p:cNvPr id="7" name="Slide Number Placeholder 5">
            <a:extLst>
              <a:ext uri="{FF2B5EF4-FFF2-40B4-BE49-F238E27FC236}">
                <a16:creationId xmlns:a16="http://schemas.microsoft.com/office/drawing/2014/main" id="{45F76685-5779-5D40-A261-B0BC701B3745}"/>
              </a:ext>
              <a:ext uri="{C183D7F6-B498-43B3-948B-1728B52AA6E4}">
                <adec:decorative xmlns:adec="http://schemas.microsoft.com/office/drawing/2017/decorative" xmlns="" val="1"/>
              </a:ext>
            </a:extLst>
          </p:cNvPr>
          <p:cNvSpPr>
            <a:spLocks noGrp="1"/>
          </p:cNvSpPr>
          <p:nvPr>
            <p:ph type="sldNum" sz="quarter" idx="12"/>
          </p:nvPr>
        </p:nvSpPr>
        <p:spPr>
          <a:xfrm>
            <a:off x="9029700" y="6356350"/>
            <a:ext cx="2743200" cy="365125"/>
          </a:xfrm>
        </p:spPr>
        <p:txBody>
          <a:bodyPr rtlCol="0"/>
          <a:lstStyle/>
          <a:p>
            <a:pPr rtl="0"/>
            <a:fld id="{B6A95138-A96E-2F42-A959-2EFD44FE4AB7}" type="slidenum">
              <a:rPr lang="en-US" smtClean="0"/>
              <a:t>‹#›</a:t>
            </a:fld>
            <a:endParaRPr lang="en-US"/>
          </a:p>
        </p:txBody>
      </p:sp>
    </p:spTree>
    <p:custDataLst>
      <p:tags r:id="rId1"/>
    </p:custDataLst>
    <p:extLst>
      <p:ext uri="{BB962C8B-B14F-4D97-AF65-F5344CB8AC3E}">
        <p14:creationId xmlns:p14="http://schemas.microsoft.com/office/powerpoint/2010/main" val="1161079140"/>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8298180" cy="474119"/>
          </a:xfrm>
          <a:prstGeom prst="rect">
            <a:avLst/>
          </a:prstGeom>
        </p:spPr>
        <p:txBody>
          <a:bodyPr rtlCol="0">
            <a:noAutofit/>
          </a:bodyPr>
          <a:lstStyle>
            <a:lvl1pPr>
              <a:defRPr sz="4000">
                <a:solidFill>
                  <a:schemeClr val="tx1"/>
                </a:solidFill>
              </a:defRPr>
            </a:lvl1pPr>
          </a:lstStyle>
          <a:p>
            <a:pPr rtl="0"/>
            <a:r>
              <a:rPr lang="pt-BR"/>
              <a:t>Click to edit Master title style</a:t>
            </a:r>
            <a:endParaRPr lang="en-US" dirty="0"/>
          </a:p>
        </p:txBody>
      </p:sp>
      <p:sp>
        <p:nvSpPr>
          <p:cNvPr id="20" name="Text Placeholder 3">
            <a:extLst>
              <a:ext uri="{FF2B5EF4-FFF2-40B4-BE49-F238E27FC236}">
                <a16:creationId xmlns:a16="http://schemas.microsoft.com/office/drawing/2014/main" id="{35FC7C2C-C9CE-B747-AE44-A593EFEB0DEE}"/>
              </a:ext>
            </a:extLst>
          </p:cNvPr>
          <p:cNvSpPr>
            <a:spLocks noGrp="1"/>
          </p:cNvSpPr>
          <p:nvPr>
            <p:ph type="body" sz="quarter" idx="10" hasCustomPrompt="1"/>
          </p:nvPr>
        </p:nvSpPr>
        <p:spPr>
          <a:xfrm>
            <a:off x="419100" y="1340942"/>
            <a:ext cx="2656067" cy="390200"/>
          </a:xfrm>
          <a:prstGeom prst="rect">
            <a:avLst/>
          </a:prstGeom>
        </p:spPr>
        <p:txBody>
          <a:bodyPr rtlCol="0">
            <a:normAutofit/>
          </a:bodyPr>
          <a:lstStyle>
            <a:lvl1pPr marL="0" indent="0">
              <a:buNone/>
              <a:defRPr sz="2000" b="0" spc="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rtl="0"/>
            <a:r>
              <a:rPr lang="pt-BR"/>
              <a:t>Title</a:t>
            </a:r>
          </a:p>
        </p:txBody>
      </p:sp>
      <p:sp>
        <p:nvSpPr>
          <p:cNvPr id="22" name="Text Placeholder 3">
            <a:extLst>
              <a:ext uri="{FF2B5EF4-FFF2-40B4-BE49-F238E27FC236}">
                <a16:creationId xmlns:a16="http://schemas.microsoft.com/office/drawing/2014/main" id="{24CE8731-450D-3746-AF62-88C7CF836093}"/>
              </a:ext>
            </a:extLst>
          </p:cNvPr>
          <p:cNvSpPr>
            <a:spLocks noGrp="1"/>
          </p:cNvSpPr>
          <p:nvPr>
            <p:ph type="body" sz="quarter" idx="17"/>
          </p:nvPr>
        </p:nvSpPr>
        <p:spPr>
          <a:xfrm>
            <a:off x="419102" y="1803345"/>
            <a:ext cx="2656066" cy="1879131"/>
          </a:xfrm>
          <a:prstGeom prst="rect">
            <a:avLst/>
          </a:prstGeom>
        </p:spPr>
        <p:txBody>
          <a:bodyPr rtlCol="0">
            <a:normAutofit/>
          </a:bodyPr>
          <a:lstStyle>
            <a:lvl1pPr marL="0" indent="0">
              <a:lnSpc>
                <a:spcPct val="100000"/>
              </a:lnSpc>
              <a:buNone/>
              <a:defRPr sz="1867"/>
            </a:lvl1pPr>
          </a:lstStyle>
          <a:p>
            <a:pPr lvl="0" rtl="0"/>
            <a:r>
              <a:rPr lang="pt-BR"/>
              <a:t>Click to edit Master text styles</a:t>
            </a:r>
          </a:p>
        </p:txBody>
      </p:sp>
      <p:sp>
        <p:nvSpPr>
          <p:cNvPr id="27" name="Text Placeholder 3">
            <a:extLst>
              <a:ext uri="{FF2B5EF4-FFF2-40B4-BE49-F238E27FC236}">
                <a16:creationId xmlns:a16="http://schemas.microsoft.com/office/drawing/2014/main" id="{8A3999B7-8C20-854D-A555-F37D032192AE}"/>
              </a:ext>
            </a:extLst>
          </p:cNvPr>
          <p:cNvSpPr>
            <a:spLocks noGrp="1"/>
          </p:cNvSpPr>
          <p:nvPr>
            <p:ph type="body" sz="quarter" idx="19" hasCustomPrompt="1"/>
          </p:nvPr>
        </p:nvSpPr>
        <p:spPr>
          <a:xfrm>
            <a:off x="3259838" y="1340942"/>
            <a:ext cx="2656067" cy="390200"/>
          </a:xfrm>
          <a:prstGeom prst="rect">
            <a:avLst/>
          </a:prstGeom>
        </p:spPr>
        <p:txBody>
          <a:bodyPr rtlCol="0">
            <a:normAutofit/>
          </a:bodyPr>
          <a:lstStyle>
            <a:lvl1pPr marL="0" indent="0">
              <a:buNone/>
              <a:defRPr sz="2000" b="0" spc="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rtl="0"/>
            <a:r>
              <a:rPr lang="pt-BR"/>
              <a:t>Title</a:t>
            </a:r>
          </a:p>
        </p:txBody>
      </p:sp>
      <p:sp>
        <p:nvSpPr>
          <p:cNvPr id="19" name="Text Placeholder 3">
            <a:extLst>
              <a:ext uri="{FF2B5EF4-FFF2-40B4-BE49-F238E27FC236}">
                <a16:creationId xmlns:a16="http://schemas.microsoft.com/office/drawing/2014/main" id="{C3946CAB-375A-5941-A392-14D805556B47}"/>
              </a:ext>
            </a:extLst>
          </p:cNvPr>
          <p:cNvSpPr>
            <a:spLocks noGrp="1"/>
          </p:cNvSpPr>
          <p:nvPr>
            <p:ph type="body" sz="quarter" idx="16"/>
          </p:nvPr>
        </p:nvSpPr>
        <p:spPr>
          <a:xfrm>
            <a:off x="3251457" y="1803345"/>
            <a:ext cx="2656066" cy="1879131"/>
          </a:xfrm>
          <a:prstGeom prst="rect">
            <a:avLst/>
          </a:prstGeom>
        </p:spPr>
        <p:txBody>
          <a:bodyPr rtlCol="0">
            <a:normAutofit/>
          </a:bodyPr>
          <a:lstStyle>
            <a:lvl1pPr marL="0" indent="0">
              <a:lnSpc>
                <a:spcPct val="100000"/>
              </a:lnSpc>
              <a:buNone/>
              <a:defRPr sz="1867"/>
            </a:lvl1pPr>
          </a:lstStyle>
          <a:p>
            <a:pPr lvl="0" rtl="0"/>
            <a:r>
              <a:rPr lang="pt-BR"/>
              <a:t>Click to edit Master text styles</a:t>
            </a:r>
          </a:p>
        </p:txBody>
      </p:sp>
      <p:sp>
        <p:nvSpPr>
          <p:cNvPr id="28" name="Text Placeholder 3">
            <a:extLst>
              <a:ext uri="{FF2B5EF4-FFF2-40B4-BE49-F238E27FC236}">
                <a16:creationId xmlns:a16="http://schemas.microsoft.com/office/drawing/2014/main" id="{38F7DDC9-AAC1-834E-B4EE-D42A0B1327C5}"/>
              </a:ext>
            </a:extLst>
          </p:cNvPr>
          <p:cNvSpPr>
            <a:spLocks noGrp="1"/>
          </p:cNvSpPr>
          <p:nvPr>
            <p:ph type="body" sz="quarter" idx="20" hasCustomPrompt="1"/>
          </p:nvPr>
        </p:nvSpPr>
        <p:spPr>
          <a:xfrm>
            <a:off x="6076190" y="1340942"/>
            <a:ext cx="2656067" cy="390200"/>
          </a:xfrm>
          <a:prstGeom prst="rect">
            <a:avLst/>
          </a:prstGeom>
        </p:spPr>
        <p:txBody>
          <a:bodyPr rtlCol="0">
            <a:normAutofit/>
          </a:bodyPr>
          <a:lstStyle>
            <a:lvl1pPr marL="0" indent="0">
              <a:buNone/>
              <a:defRPr sz="2000" b="0" spc="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rtl="0"/>
            <a:r>
              <a:rPr lang="pt-BR"/>
              <a:t>Title</a:t>
            </a:r>
          </a:p>
        </p:txBody>
      </p:sp>
      <p:sp>
        <p:nvSpPr>
          <p:cNvPr id="17" name="Text Placeholder 3">
            <a:extLst>
              <a:ext uri="{FF2B5EF4-FFF2-40B4-BE49-F238E27FC236}">
                <a16:creationId xmlns:a16="http://schemas.microsoft.com/office/drawing/2014/main" id="{AA58D57C-542E-8B46-AF4A-1CE98190E16A}"/>
              </a:ext>
            </a:extLst>
          </p:cNvPr>
          <p:cNvSpPr>
            <a:spLocks noGrp="1"/>
          </p:cNvSpPr>
          <p:nvPr>
            <p:ph type="body" sz="quarter" idx="15"/>
          </p:nvPr>
        </p:nvSpPr>
        <p:spPr>
          <a:xfrm>
            <a:off x="6076191" y="1803345"/>
            <a:ext cx="2656066" cy="1879131"/>
          </a:xfrm>
          <a:prstGeom prst="rect">
            <a:avLst/>
          </a:prstGeom>
        </p:spPr>
        <p:txBody>
          <a:bodyPr rtlCol="0">
            <a:normAutofit/>
          </a:bodyPr>
          <a:lstStyle>
            <a:lvl1pPr marL="0" indent="0">
              <a:lnSpc>
                <a:spcPct val="100000"/>
              </a:lnSpc>
              <a:buNone/>
              <a:defRPr sz="1867"/>
            </a:lvl1pPr>
          </a:lstStyle>
          <a:p>
            <a:pPr lvl="0" rtl="0"/>
            <a:r>
              <a:rPr lang="pt-BR"/>
              <a:t>Click to edit Master text styles</a:t>
            </a:r>
          </a:p>
        </p:txBody>
      </p:sp>
      <p:sp>
        <p:nvSpPr>
          <p:cNvPr id="23" name="Rectangle 22">
            <a:extLst>
              <a:ext uri="{FF2B5EF4-FFF2-40B4-BE49-F238E27FC236}">
                <a16:creationId xmlns:a16="http://schemas.microsoft.com/office/drawing/2014/main" id="{95458110-5E55-0F46-BBF5-9C8F2C62151D}"/>
              </a:ext>
              <a:ext uri="{C183D7F6-B498-43B3-948B-1728B52AA6E4}">
                <adec:decorative xmlns:adec="http://schemas.microsoft.com/office/drawing/2017/decorative" xmlns="" val="1"/>
              </a:ext>
            </a:extLst>
          </p:cNvPr>
          <p:cNvSpPr/>
          <p:nvPr userDrawn="1"/>
        </p:nvSpPr>
        <p:spPr>
          <a:xfrm>
            <a:off x="9029701" y="0"/>
            <a:ext cx="3188474" cy="6875492"/>
          </a:xfrm>
          <a:prstGeom prst="rect">
            <a:avLst/>
          </a:prstGeom>
          <a:solidFill>
            <a:srgbClr val="232F3E"/>
          </a:solidFill>
          <a:ln w="9525" cap="flat" cmpd="sng" algn="ctr">
            <a:noFill/>
            <a:prstDash val="solid"/>
          </a:ln>
          <a:effectLst/>
        </p:spPr>
        <p:txBody>
          <a:bodyPr rtlCol="0" anchor="ctr"/>
          <a:lstStyle/>
          <a:p>
            <a:pPr marL="0" marR="0" lvl="0" indent="0" algn="ctr" defTabSz="447301" rtl="0" eaLnBrk="1" fontAlgn="auto" latinLnBrk="0" hangingPunct="1">
              <a:lnSpc>
                <a:spcPct val="100000"/>
              </a:lnSpc>
              <a:spcBef>
                <a:spcPts val="0"/>
              </a:spcBef>
              <a:spcAft>
                <a:spcPts val="0"/>
              </a:spcAft>
              <a:buClrTx/>
              <a:buSzTx/>
              <a:buFontTx/>
              <a:buNone/>
              <a:tabLst/>
              <a:defRPr/>
            </a:pPr>
            <a:endParaRPr kumimoji="0" lang="en-US" sz="1761" b="0" i="0" u="none" strike="noStrike" kern="0" cap="none" spc="0" normalizeH="0" baseline="0" noProof="0" dirty="0">
              <a:ln>
                <a:noFill/>
              </a:ln>
              <a:solidFill>
                <a:srgbClr val="FFFFFF"/>
              </a:solidFill>
              <a:effectLst/>
              <a:uLnTx/>
              <a:uFillTx/>
              <a:latin typeface="Amazon Ember Light" panose="020B0403020204020204" pitchFamily="34" charset="0"/>
              <a:ea typeface="+mn-ea"/>
              <a:cs typeface="+mn-cs"/>
            </a:endParaRPr>
          </a:p>
        </p:txBody>
      </p:sp>
      <p:sp>
        <p:nvSpPr>
          <p:cNvPr id="26" name="Content Placeholder 25">
            <a:extLst>
              <a:ext uri="{FF2B5EF4-FFF2-40B4-BE49-F238E27FC236}">
                <a16:creationId xmlns:a16="http://schemas.microsoft.com/office/drawing/2014/main" id="{EBCAA55A-911D-184D-A1FD-A84004D395B2}"/>
              </a:ext>
            </a:extLst>
          </p:cNvPr>
          <p:cNvSpPr>
            <a:spLocks noGrp="1"/>
          </p:cNvSpPr>
          <p:nvPr>
            <p:ph sz="quarter" idx="18"/>
          </p:nvPr>
        </p:nvSpPr>
        <p:spPr>
          <a:xfrm>
            <a:off x="9327146" y="365126"/>
            <a:ext cx="2445755" cy="951555"/>
          </a:xfrm>
          <a:prstGeom prst="rect">
            <a:avLst/>
          </a:prstGeom>
          <a:solidFill>
            <a:schemeClr val="bg1"/>
          </a:solidFill>
        </p:spPr>
        <p:txBody>
          <a:bodyPr rtlCol="0"/>
          <a:lstStyle>
            <a:lvl1pPr marL="0" indent="0">
              <a:buNone/>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rtl="0"/>
            <a:r>
              <a:rPr lang="pt-BR"/>
              <a:t>Click to edit Master text styles</a:t>
            </a:r>
          </a:p>
        </p:txBody>
      </p:sp>
      <p:sp>
        <p:nvSpPr>
          <p:cNvPr id="7" name="Text Placeholder 6"/>
          <p:cNvSpPr>
            <a:spLocks noGrp="1"/>
          </p:cNvSpPr>
          <p:nvPr>
            <p:ph type="body" sz="quarter" idx="25"/>
          </p:nvPr>
        </p:nvSpPr>
        <p:spPr>
          <a:xfrm>
            <a:off x="9327093" y="1564153"/>
            <a:ext cx="2445808" cy="1212914"/>
          </a:xfrm>
        </p:spPr>
        <p:txBody>
          <a:bodyPr rtlCol="0">
            <a:normAutofit/>
          </a:bodyPr>
          <a:lstStyle>
            <a:lvl1pPr marL="0" indent="0">
              <a:buNone/>
              <a:defRPr sz="1333">
                <a:solidFill>
                  <a:schemeClr val="bg1"/>
                </a:solidFill>
              </a:defRPr>
            </a:lvl1pPr>
          </a:lstStyle>
          <a:p>
            <a:pPr lvl="0" rtl="0"/>
            <a:r>
              <a:rPr lang="pt-BR"/>
              <a:t>Click to edit Master text styles</a:t>
            </a:r>
          </a:p>
        </p:txBody>
      </p:sp>
      <p:sp>
        <p:nvSpPr>
          <p:cNvPr id="34" name="Text Placeholder 6"/>
          <p:cNvSpPr>
            <a:spLocks noGrp="1"/>
          </p:cNvSpPr>
          <p:nvPr>
            <p:ph type="body" sz="quarter" idx="27"/>
          </p:nvPr>
        </p:nvSpPr>
        <p:spPr>
          <a:xfrm>
            <a:off x="9327092" y="2880834"/>
            <a:ext cx="2445808" cy="296493"/>
          </a:xfrm>
        </p:spPr>
        <p:txBody>
          <a:bodyPr rtlCol="0">
            <a:normAutofit/>
          </a:bodyPr>
          <a:lstStyle>
            <a:lvl1pPr marL="0" indent="0">
              <a:buNone/>
              <a:defRPr sz="1600">
                <a:solidFill>
                  <a:schemeClr val="bg1"/>
                </a:solidFill>
                <a:latin typeface="Amazon Ember" panose="020B0603020204020204" pitchFamily="34" charset="0"/>
                <a:ea typeface="Amazon Ember" panose="020B0603020204020204" pitchFamily="34" charset="0"/>
                <a:cs typeface="Amazon Ember" panose="020B0603020204020204" pitchFamily="34" charset="0"/>
              </a:defRPr>
            </a:lvl1pPr>
          </a:lstStyle>
          <a:p>
            <a:pPr lvl="0" rtl="0"/>
            <a:r>
              <a:rPr lang="pt-BR"/>
              <a:t>Click to edit Master text styles</a:t>
            </a:r>
          </a:p>
        </p:txBody>
      </p:sp>
      <p:sp>
        <p:nvSpPr>
          <p:cNvPr id="33" name="Text Placeholder 6"/>
          <p:cNvSpPr>
            <a:spLocks noGrp="1"/>
          </p:cNvSpPr>
          <p:nvPr>
            <p:ph type="body" sz="quarter" idx="26"/>
          </p:nvPr>
        </p:nvSpPr>
        <p:spPr>
          <a:xfrm>
            <a:off x="9327145" y="3177326"/>
            <a:ext cx="2445808" cy="2758497"/>
          </a:xfrm>
        </p:spPr>
        <p:txBody>
          <a:bodyPr rtlCol="0">
            <a:normAutofit/>
          </a:bodyPr>
          <a:lstStyle>
            <a:lvl1pPr marL="0" indent="0">
              <a:buNone/>
              <a:defRPr sz="1333">
                <a:solidFill>
                  <a:schemeClr val="bg1"/>
                </a:solidFill>
              </a:defRPr>
            </a:lvl1pPr>
          </a:lstStyle>
          <a:p>
            <a:pPr lvl="0" rtl="0"/>
            <a:r>
              <a:rPr lang="pt-BR"/>
              <a:t>Click to edit Master text styles</a:t>
            </a:r>
          </a:p>
        </p:txBody>
      </p:sp>
      <p:sp>
        <p:nvSpPr>
          <p:cNvPr id="25" name="Rectangle 24">
            <a:extLst>
              <a:ext uri="{FF2B5EF4-FFF2-40B4-BE49-F238E27FC236}">
                <a16:creationId xmlns:a16="http://schemas.microsoft.com/office/drawing/2014/main" id="{3A3837C0-EFCF-E345-9E05-AF315FB06800}"/>
              </a:ext>
              <a:ext uri="{C183D7F6-B498-43B3-948B-1728B52AA6E4}">
                <adec:decorative xmlns:adec="http://schemas.microsoft.com/office/drawing/2017/decorative" xmlns="" val="1"/>
              </a:ext>
            </a:extLst>
          </p:cNvPr>
          <p:cNvSpPr/>
          <p:nvPr userDrawn="1"/>
        </p:nvSpPr>
        <p:spPr>
          <a:xfrm>
            <a:off x="0" y="4020640"/>
            <a:ext cx="9029700" cy="2837360"/>
          </a:xfrm>
          <a:prstGeom prst="rect">
            <a:avLst/>
          </a:prstGeom>
          <a:solidFill>
            <a:schemeClr val="tx2"/>
          </a:solidFill>
          <a:ln w="9525" cap="flat" cmpd="sng" algn="ctr">
            <a:noFill/>
            <a:prstDash val="solid"/>
          </a:ln>
          <a:effectLst/>
        </p:spPr>
        <p:txBody>
          <a:bodyPr rtlCol="0" anchor="ctr"/>
          <a:lstStyle/>
          <a:p>
            <a:pPr marL="0" marR="0" lvl="0" indent="0" algn="ctr" defTabSz="447301" rtl="0" eaLnBrk="1" fontAlgn="auto" latinLnBrk="0" hangingPunct="1">
              <a:lnSpc>
                <a:spcPct val="100000"/>
              </a:lnSpc>
              <a:spcBef>
                <a:spcPts val="0"/>
              </a:spcBef>
              <a:spcAft>
                <a:spcPts val="0"/>
              </a:spcAft>
              <a:buClrTx/>
              <a:buSzTx/>
              <a:buFontTx/>
              <a:buNone/>
              <a:tabLst/>
              <a:defRPr/>
            </a:pPr>
            <a:endParaRPr kumimoji="0" lang="en-US" sz="1761" b="0" i="0" u="none" strike="noStrike" kern="0" cap="none" spc="0" normalizeH="0" baseline="0" noProof="0" dirty="0">
              <a:ln>
                <a:noFill/>
              </a:ln>
              <a:solidFill>
                <a:srgbClr val="FFFFFF"/>
              </a:solidFill>
              <a:effectLst/>
              <a:uLnTx/>
              <a:uFillTx/>
              <a:latin typeface="Amazon Ember Light" panose="020B0403020204020204" pitchFamily="34" charset="0"/>
              <a:ea typeface="+mn-ea"/>
              <a:cs typeface="+mn-cs"/>
            </a:endParaRPr>
          </a:p>
        </p:txBody>
      </p:sp>
      <p:sp>
        <p:nvSpPr>
          <p:cNvPr id="24" name="TextBox 23"/>
          <p:cNvSpPr txBox="1"/>
          <p:nvPr userDrawn="1"/>
        </p:nvSpPr>
        <p:spPr>
          <a:xfrm>
            <a:off x="290923" y="3889248"/>
            <a:ext cx="770467" cy="2308452"/>
          </a:xfrm>
          <a:prstGeom prst="rect">
            <a:avLst/>
          </a:prstGeom>
          <a:noFill/>
        </p:spPr>
        <p:txBody>
          <a:bodyPr wrap="square" rtlCol="0">
            <a:spAutoFit/>
          </a:bodyPr>
          <a:lstStyle/>
          <a:p>
            <a:pPr rtl="0"/>
            <a:r>
              <a:rPr lang="pt-BR" sz="14401" baseline="30000">
                <a:solidFill>
                  <a:schemeClr val="bg1"/>
                </a:solidFill>
                <a:latin typeface="Amazon Ember" panose="020B0603020204020204" pitchFamily="34" charset="0"/>
                <a:ea typeface="Amazon Ember" panose="020B0603020204020204" pitchFamily="34" charset="0"/>
                <a:cs typeface="Amazon Ember" panose="020B0603020204020204" pitchFamily="34" charset="0"/>
              </a:rPr>
              <a:t>“</a:t>
            </a:r>
            <a:endParaRPr lang="en-US" sz="14401"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31" name="Text Placeholder 3">
            <a:extLst>
              <a:ext uri="{FF2B5EF4-FFF2-40B4-BE49-F238E27FC236}">
                <a16:creationId xmlns:a16="http://schemas.microsoft.com/office/drawing/2014/main" id="{957FAEDA-E06F-0246-AE0E-09DEF5D51275}"/>
              </a:ext>
            </a:extLst>
          </p:cNvPr>
          <p:cNvSpPr>
            <a:spLocks noGrp="1"/>
          </p:cNvSpPr>
          <p:nvPr>
            <p:ph type="body" sz="quarter" idx="22"/>
          </p:nvPr>
        </p:nvSpPr>
        <p:spPr>
          <a:xfrm>
            <a:off x="790222" y="4444327"/>
            <a:ext cx="7571082" cy="1311187"/>
          </a:xfrm>
          <a:prstGeom prst="rect">
            <a:avLst/>
          </a:prstGeom>
        </p:spPr>
        <p:txBody>
          <a:bodyPr rtlCol="0">
            <a:normAutofit/>
          </a:bodyPr>
          <a:lstStyle>
            <a:lvl1pPr marL="0" indent="0">
              <a:buNone/>
              <a:defRPr sz="2400"/>
            </a:lvl1pPr>
          </a:lstStyle>
          <a:p>
            <a:pPr lvl="0" rtl="0"/>
            <a:r>
              <a:rPr lang="pt-BR"/>
              <a:t>Click to edit Master text styles</a:t>
            </a:r>
          </a:p>
        </p:txBody>
      </p:sp>
      <p:sp>
        <p:nvSpPr>
          <p:cNvPr id="32" name="Text Placeholder 3">
            <a:extLst>
              <a:ext uri="{FF2B5EF4-FFF2-40B4-BE49-F238E27FC236}">
                <a16:creationId xmlns:a16="http://schemas.microsoft.com/office/drawing/2014/main" id="{5DB1EEED-3A61-7145-8CB8-D64E8B31FE3F}"/>
              </a:ext>
            </a:extLst>
          </p:cNvPr>
          <p:cNvSpPr>
            <a:spLocks noGrp="1"/>
          </p:cNvSpPr>
          <p:nvPr>
            <p:ph type="body" sz="quarter" idx="23"/>
          </p:nvPr>
        </p:nvSpPr>
        <p:spPr>
          <a:xfrm>
            <a:off x="790222" y="5870446"/>
            <a:ext cx="7942034" cy="413702"/>
          </a:xfrm>
          <a:prstGeom prst="rect">
            <a:avLst/>
          </a:prstGeom>
        </p:spPr>
        <p:txBody>
          <a:bodyPr rtlCol="0">
            <a:noAutofit/>
          </a:bodyPr>
          <a:lstStyle>
            <a:lvl1pPr marL="0" indent="0">
              <a:buNone/>
              <a:defRPr sz="2000" b="0">
                <a:solidFill>
                  <a:schemeClr val="tx1"/>
                </a:solidFill>
              </a:defRPr>
            </a:lvl1pPr>
          </a:lstStyle>
          <a:p>
            <a:pPr lvl="0" rtl="0"/>
            <a:r>
              <a:rPr lang="pt-BR"/>
              <a:t>Click to edit Master text styles</a:t>
            </a:r>
          </a:p>
        </p:txBody>
      </p:sp>
      <p:pic>
        <p:nvPicPr>
          <p:cNvPr id="16" name="Picture 15">
            <a:extLst>
              <a:ext uri="{FF2B5EF4-FFF2-40B4-BE49-F238E27FC236}">
                <a16:creationId xmlns:a16="http://schemas.microsoft.com/office/drawing/2014/main" id="{A51D4E80-7282-594D-8256-F973AFF71D56}"/>
              </a:ext>
              <a:ext uri="{C183D7F6-B498-43B3-948B-1728B52AA6E4}">
                <adec:decorative xmlns:adec="http://schemas.microsoft.com/office/drawing/2017/decorative" xmlns="" val="1"/>
              </a:ext>
            </a:extLst>
          </p:cNvPr>
          <p:cNvPicPr>
            <a:picLocks noChangeAspect="1"/>
          </p:cNvPicPr>
          <p:nvPr userDrawn="1"/>
        </p:nvPicPr>
        <p:blipFill>
          <a:blip r:embed="rId3"/>
          <a:stretch>
            <a:fillRect/>
          </a:stretch>
        </p:blipFill>
        <p:spPr>
          <a:xfrm>
            <a:off x="9396238" y="6089840"/>
            <a:ext cx="1772656" cy="449073"/>
          </a:xfrm>
          <a:prstGeom prst="rect">
            <a:avLst/>
          </a:prstGeom>
        </p:spPr>
      </p:pic>
      <p:sp>
        <p:nvSpPr>
          <p:cNvPr id="18" name="Footer Placeholder 4">
            <a:extLst>
              <a:ext uri="{FF2B5EF4-FFF2-40B4-BE49-F238E27FC236}">
                <a16:creationId xmlns:a16="http://schemas.microsoft.com/office/drawing/2014/main" id="{D654C84E-7AFF-4E43-BC29-5AF15F0EFE3A}"/>
              </a:ext>
              <a:ext uri="{C183D7F6-B498-43B3-948B-1728B52AA6E4}">
                <adec:decorative xmlns:adec="http://schemas.microsoft.com/office/drawing/2017/decorative" xmlns="" val="1"/>
              </a:ext>
            </a:extLst>
          </p:cNvPr>
          <p:cNvSpPr>
            <a:spLocks noGrp="1"/>
          </p:cNvSpPr>
          <p:nvPr>
            <p:ph type="ftr" sz="quarter" idx="3"/>
          </p:nvPr>
        </p:nvSpPr>
        <p:spPr>
          <a:xfrm>
            <a:off x="419100" y="6356351"/>
            <a:ext cx="3735457" cy="365125"/>
          </a:xfrm>
          <a:prstGeom prst="rect">
            <a:avLst/>
          </a:prstGeom>
        </p:spPr>
        <p:txBody>
          <a:bodyPr vert="horz" lIns="91440" tIns="45720" rIns="91440" bIns="45720" rtlCol="0" anchor="ctr"/>
          <a:lstStyle>
            <a:lvl1pPr algn="l">
              <a:defRPr sz="881" b="0" i="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endParaRPr lang="en-US" dirty="0"/>
          </a:p>
        </p:txBody>
      </p:sp>
      <p:sp>
        <p:nvSpPr>
          <p:cNvPr id="9" name="Slide Number Placeholder 5">
            <a:extLst>
              <a:ext uri="{FF2B5EF4-FFF2-40B4-BE49-F238E27FC236}">
                <a16:creationId xmlns:a16="http://schemas.microsoft.com/office/drawing/2014/main" id="{A201426F-66D0-6C49-85B0-A8C2D43E6E2C}"/>
              </a:ext>
              <a:ext uri="{C183D7F6-B498-43B3-948B-1728B52AA6E4}">
                <adec:decorative xmlns:adec="http://schemas.microsoft.com/office/drawing/2017/decorative" xmlns="" val="1"/>
              </a:ext>
            </a:extLst>
          </p:cNvPr>
          <p:cNvSpPr>
            <a:spLocks noGrp="1"/>
          </p:cNvSpPr>
          <p:nvPr>
            <p:ph type="sldNum" sz="quarter" idx="12"/>
          </p:nvPr>
        </p:nvSpPr>
        <p:spPr>
          <a:xfrm>
            <a:off x="9029700" y="6356351"/>
            <a:ext cx="2743200" cy="365125"/>
          </a:xfrm>
          <a:prstGeom prst="rect">
            <a:avLst/>
          </a:prstGeom>
        </p:spPr>
        <p:txBody>
          <a:bodyPr rtlCol="0"/>
          <a:lstStyle>
            <a:lvl1pPr>
              <a:defRPr>
                <a:solidFill>
                  <a:schemeClr val="bg1"/>
                </a:solidFill>
              </a:defRPr>
            </a:lvl1pPr>
          </a:lstStyle>
          <a:p>
            <a:pPr rtl="0"/>
            <a:fld id="{B6A95138-A96E-2F42-A959-2EFD44FE4AB7}" type="slidenum">
              <a:rPr lang="en-US" smtClean="0"/>
              <a:pPr/>
              <a:t>‹#›</a:t>
            </a:fld>
            <a:endParaRPr lang="en-US"/>
          </a:p>
        </p:txBody>
      </p:sp>
    </p:spTree>
    <p:custDataLst>
      <p:tags r:id="rId1"/>
    </p:custDataLst>
    <p:extLst>
      <p:ext uri="{BB962C8B-B14F-4D97-AF65-F5344CB8AC3E}">
        <p14:creationId xmlns:p14="http://schemas.microsoft.com/office/powerpoint/2010/main" val="3389470262"/>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Pull Quote">
    <p:bg>
      <p:bgPr>
        <a:solidFill>
          <a:srgbClr val="222E3C"/>
        </a:solidFill>
        <a:effectLst/>
      </p:bgPr>
    </p:bg>
    <p:spTree>
      <p:nvGrpSpPr>
        <p:cNvPr id="1" name=""/>
        <p:cNvGrpSpPr/>
        <p:nvPr/>
      </p:nvGrpSpPr>
      <p:grpSpPr>
        <a:xfrm>
          <a:off x="0" y="0"/>
          <a:ext cx="0" cy="0"/>
          <a:chOff x="0" y="0"/>
          <a:chExt cx="0" cy="0"/>
        </a:xfrm>
      </p:grpSpPr>
      <p:sp>
        <p:nvSpPr>
          <p:cNvPr id="12" name="Title 11"/>
          <p:cNvSpPr>
            <a:spLocks noGrp="1"/>
          </p:cNvSpPr>
          <p:nvPr>
            <p:ph type="title"/>
          </p:nvPr>
        </p:nvSpPr>
        <p:spPr>
          <a:xfrm>
            <a:off x="419100" y="1361287"/>
            <a:ext cx="11353800" cy="3416300"/>
          </a:xfrm>
        </p:spPr>
        <p:txBody>
          <a:bodyPr rtlCol="0" anchor="t">
            <a:normAutofit/>
          </a:bodyPr>
          <a:lstStyle>
            <a:lvl1pPr>
              <a:defRPr sz="6000">
                <a:solidFill>
                  <a:schemeClr val="bg1"/>
                </a:solidFill>
              </a:defRPr>
            </a:lvl1pPr>
          </a:lstStyle>
          <a:p>
            <a:pPr rtl="0"/>
            <a:r>
              <a:rPr lang="pt-BR"/>
              <a:t>Click to edit Master title style</a:t>
            </a:r>
            <a:endParaRPr lang="en-US" dirty="0"/>
          </a:p>
        </p:txBody>
      </p:sp>
      <p:sp>
        <p:nvSpPr>
          <p:cNvPr id="6" name="Text Placeholder 3">
            <a:extLst>
              <a:ext uri="{FF2B5EF4-FFF2-40B4-BE49-F238E27FC236}">
                <a16:creationId xmlns:a16="http://schemas.microsoft.com/office/drawing/2014/main" id="{DBBC8AF8-4964-B547-9569-D8BFE87BB8F4}"/>
              </a:ext>
            </a:extLst>
          </p:cNvPr>
          <p:cNvSpPr>
            <a:spLocks noGrp="1"/>
          </p:cNvSpPr>
          <p:nvPr>
            <p:ph type="body" sz="quarter" idx="10" hasCustomPrompt="1"/>
          </p:nvPr>
        </p:nvSpPr>
        <p:spPr>
          <a:xfrm>
            <a:off x="419100" y="5024594"/>
            <a:ext cx="8059738" cy="488498"/>
          </a:xfrm>
        </p:spPr>
        <p:txBody>
          <a:bodyPr rtlCol="0">
            <a:normAutofit/>
          </a:bodyPr>
          <a:lstStyle>
            <a:lvl1pPr marL="0" indent="0">
              <a:buNone/>
              <a:defRPr sz="2000" b="0" spc="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rtl="0"/>
            <a:r>
              <a:rPr lang="pt-BR"/>
              <a:t>-Click to edit master title style</a:t>
            </a:r>
          </a:p>
        </p:txBody>
      </p:sp>
      <p:sp>
        <p:nvSpPr>
          <p:cNvPr id="8" name="Rectangle 7">
            <a:extLst>
              <a:ext uri="{FF2B5EF4-FFF2-40B4-BE49-F238E27FC236}">
                <a16:creationId xmlns:a16="http://schemas.microsoft.com/office/drawing/2014/main" id="{A413BF5D-EF1D-5C42-8ED2-B1DC40150995}"/>
              </a:ext>
              <a:ext uri="{C183D7F6-B498-43B3-948B-1728B52AA6E4}">
                <adec:decorative xmlns:adec="http://schemas.microsoft.com/office/drawing/2017/decorative" xmlns="" val="1"/>
              </a:ext>
            </a:extLst>
          </p:cNvPr>
          <p:cNvSpPr/>
          <p:nvPr userDrawn="1"/>
        </p:nvSpPr>
        <p:spPr>
          <a:xfrm>
            <a:off x="0" y="1444414"/>
            <a:ext cx="320634" cy="633768"/>
          </a:xfrm>
          <a:prstGeom prst="rect">
            <a:avLst/>
          </a:prstGeom>
          <a:solidFill>
            <a:srgbClr val="36C2B3"/>
          </a:solidFill>
          <a:ln w="9525" cap="flat" cmpd="sng" algn="ctr">
            <a:no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mazon Ember Light" panose="020B0403020204020204" pitchFamily="34" charset="0"/>
              <a:ea typeface="+mn-ea"/>
              <a:cs typeface="+mn-cs"/>
            </a:endParaRPr>
          </a:p>
        </p:txBody>
      </p:sp>
      <p:sp>
        <p:nvSpPr>
          <p:cNvPr id="9" name="Footer Placeholder 4">
            <a:extLst>
              <a:ext uri="{FF2B5EF4-FFF2-40B4-BE49-F238E27FC236}">
                <a16:creationId xmlns:a16="http://schemas.microsoft.com/office/drawing/2014/main" id="{D654C84E-7AFF-4E43-BC29-5AF15F0EFE3A}"/>
              </a:ext>
              <a:ext uri="{C183D7F6-B498-43B3-948B-1728B52AA6E4}">
                <adec:decorative xmlns:adec="http://schemas.microsoft.com/office/drawing/2017/decorative" xmlns="" val="1"/>
              </a:ext>
            </a:extLst>
          </p:cNvPr>
          <p:cNvSpPr>
            <a:spLocks noGrp="1"/>
          </p:cNvSpPr>
          <p:nvPr>
            <p:ph type="ftr" sz="quarter" idx="3"/>
          </p:nvPr>
        </p:nvSpPr>
        <p:spPr>
          <a:xfrm>
            <a:off x="419099" y="6356350"/>
            <a:ext cx="3735457" cy="365125"/>
          </a:xfrm>
          <a:prstGeom prst="rect">
            <a:avLst/>
          </a:prstGeom>
        </p:spPr>
        <p:txBody>
          <a:bodyPr vert="horz" lIns="91440" tIns="45720" rIns="91440" bIns="45720" rtlCol="0" anchor="ctr"/>
          <a:lstStyle>
            <a:lvl1pPr algn="l">
              <a:defRPr sz="900" b="0" i="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endParaRPr lang="en-US" dirty="0"/>
          </a:p>
        </p:txBody>
      </p:sp>
      <p:pic>
        <p:nvPicPr>
          <p:cNvPr id="13" name="Picture 12">
            <a:extLst>
              <a:ext uri="{FF2B5EF4-FFF2-40B4-BE49-F238E27FC236}">
                <a16:creationId xmlns:a16="http://schemas.microsoft.com/office/drawing/2014/main" id="{A51D4E80-7282-594D-8256-F973AFF71D56}"/>
              </a:ext>
              <a:ext uri="{C183D7F6-B498-43B3-948B-1728B52AA6E4}">
                <adec:decorative xmlns:adec="http://schemas.microsoft.com/office/drawing/2017/decorative" xmlns="" val="1"/>
              </a:ext>
            </a:extLst>
          </p:cNvPr>
          <p:cNvPicPr>
            <a:picLocks noChangeAspect="1"/>
          </p:cNvPicPr>
          <p:nvPr userDrawn="1"/>
        </p:nvPicPr>
        <p:blipFill>
          <a:blip r:embed="rId3"/>
          <a:stretch>
            <a:fillRect/>
          </a:stretch>
        </p:blipFill>
        <p:spPr>
          <a:xfrm>
            <a:off x="9931098" y="6089839"/>
            <a:ext cx="1772656" cy="449073"/>
          </a:xfrm>
          <a:prstGeom prst="rect">
            <a:avLst/>
          </a:prstGeom>
        </p:spPr>
      </p:pic>
    </p:spTree>
    <p:custDataLst>
      <p:tags r:id="rId1"/>
    </p:custDataLst>
    <p:extLst>
      <p:ext uri="{BB962C8B-B14F-4D97-AF65-F5344CB8AC3E}">
        <p14:creationId xmlns:p14="http://schemas.microsoft.com/office/powerpoint/2010/main" val="17511722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hree Column">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DA4BB6E3-A058-A34B-A1A1-FE195D499725}"/>
              </a:ext>
              <a:ext uri="{C183D7F6-B498-43B3-948B-1728B52AA6E4}">
                <adec:decorative xmlns:adec="http://schemas.microsoft.com/office/drawing/2017/decorative" xmlns="" val="1"/>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1" y="365125"/>
            <a:ext cx="9037416" cy="474119"/>
          </a:xfrm>
        </p:spPr>
        <p:txBody>
          <a:bodyPr rtlCol="0">
            <a:noAutofit/>
          </a:bodyPr>
          <a:lstStyle>
            <a:lvl1pPr>
              <a:defRPr sz="4000">
                <a:solidFill>
                  <a:schemeClr val="bg1"/>
                </a:solidFill>
              </a:defRPr>
            </a:lvl1pPr>
          </a:lstStyle>
          <a:p>
            <a:pPr rtl="0"/>
            <a:r>
              <a:rPr lang="pt-BR"/>
              <a:t>Click to edit Master title style</a:t>
            </a:r>
            <a:endParaRPr lang="en-US" dirty="0"/>
          </a:p>
        </p:txBody>
      </p:sp>
      <p:pic>
        <p:nvPicPr>
          <p:cNvPr id="14" name="Picture 13">
            <a:extLst>
              <a:ext uri="{FF2B5EF4-FFF2-40B4-BE49-F238E27FC236}">
                <a16:creationId xmlns:a16="http://schemas.microsoft.com/office/drawing/2014/main" id="{BCD2DB21-CEFB-4A4D-B8DA-776FFE4E65ED}"/>
              </a:ext>
              <a:ext uri="{C183D7F6-B498-43B3-948B-1728B52AA6E4}">
                <adec:decorative xmlns:adec="http://schemas.microsoft.com/office/drawing/2017/decorative" xmlns="" val="1"/>
              </a:ext>
            </a:extLst>
          </p:cNvPr>
          <p:cNvPicPr>
            <a:picLocks noChangeAspect="1"/>
          </p:cNvPicPr>
          <p:nvPr userDrawn="1"/>
        </p:nvPicPr>
        <p:blipFill>
          <a:blip r:embed="rId4"/>
          <a:stretch>
            <a:fillRect/>
          </a:stretch>
        </p:blipFill>
        <p:spPr>
          <a:xfrm>
            <a:off x="9909198" y="365125"/>
            <a:ext cx="1772656" cy="449073"/>
          </a:xfrm>
          <a:prstGeom prst="rect">
            <a:avLst/>
          </a:prstGeom>
        </p:spPr>
      </p:pic>
      <p:sp>
        <p:nvSpPr>
          <p:cNvPr id="10" name="Content Placeholder 2">
            <a:extLst>
              <a:ext uri="{FF2B5EF4-FFF2-40B4-BE49-F238E27FC236}">
                <a16:creationId xmlns:a16="http://schemas.microsoft.com/office/drawing/2014/main" id="{F3BB2B80-1B59-A143-BE75-CCD366DF7CE5}"/>
              </a:ext>
            </a:extLst>
          </p:cNvPr>
          <p:cNvSpPr>
            <a:spLocks noGrp="1"/>
          </p:cNvSpPr>
          <p:nvPr>
            <p:ph idx="1"/>
          </p:nvPr>
        </p:nvSpPr>
        <p:spPr>
          <a:xfrm>
            <a:off x="419100" y="1528175"/>
            <a:ext cx="3593592" cy="4645152"/>
          </a:xfrm>
        </p:spPr>
        <p:txBody>
          <a:bodyPr rtlCol="0">
            <a:noAutofit/>
          </a:bodyPr>
          <a:lstStyle/>
          <a:p>
            <a:pPr lvl="0" rtl="0"/>
            <a:r>
              <a:rPr lang="pt-BR"/>
              <a:t>Click to edit Master text styles</a:t>
            </a:r>
          </a:p>
          <a:p>
            <a:pPr lvl="1" rtl="0"/>
            <a:r>
              <a:rPr lang="pt-BR"/>
              <a:t>Second level</a:t>
            </a:r>
          </a:p>
          <a:p>
            <a:pPr lvl="2" rtl="0"/>
            <a:r>
              <a:rPr lang="pt-BR"/>
              <a:t>Third level</a:t>
            </a:r>
          </a:p>
          <a:p>
            <a:pPr lvl="3" rtl="0"/>
            <a:r>
              <a:rPr lang="pt-BR"/>
              <a:t>Fourth level</a:t>
            </a:r>
          </a:p>
          <a:p>
            <a:pPr lvl="4" rtl="0"/>
            <a:r>
              <a:rPr lang="pt-BR"/>
              <a:t>Fifth level</a:t>
            </a:r>
            <a:endParaRPr lang="en-US" dirty="0"/>
          </a:p>
        </p:txBody>
      </p:sp>
      <p:sp>
        <p:nvSpPr>
          <p:cNvPr id="16" name="Content Placeholder 2">
            <a:extLst>
              <a:ext uri="{FF2B5EF4-FFF2-40B4-BE49-F238E27FC236}">
                <a16:creationId xmlns:a16="http://schemas.microsoft.com/office/drawing/2014/main" id="{F3CCBCC6-BD7A-204B-A666-6793093190FD}"/>
              </a:ext>
            </a:extLst>
          </p:cNvPr>
          <p:cNvSpPr>
            <a:spLocks noGrp="1"/>
          </p:cNvSpPr>
          <p:nvPr>
            <p:ph idx="14"/>
          </p:nvPr>
        </p:nvSpPr>
        <p:spPr>
          <a:xfrm>
            <a:off x="4314209" y="1528175"/>
            <a:ext cx="3593592" cy="4645152"/>
          </a:xfrm>
        </p:spPr>
        <p:txBody>
          <a:bodyPr rtlCol="0">
            <a:noAutofit/>
          </a:bodyPr>
          <a:lstStyle/>
          <a:p>
            <a:pPr lvl="0" rtl="0"/>
            <a:r>
              <a:rPr lang="pt-BR"/>
              <a:t>Click to edit Master text styles</a:t>
            </a:r>
          </a:p>
          <a:p>
            <a:pPr lvl="1" rtl="0"/>
            <a:r>
              <a:rPr lang="pt-BR"/>
              <a:t>Second level</a:t>
            </a:r>
          </a:p>
          <a:p>
            <a:pPr lvl="2" rtl="0"/>
            <a:r>
              <a:rPr lang="pt-BR"/>
              <a:t>Third level</a:t>
            </a:r>
          </a:p>
          <a:p>
            <a:pPr lvl="3" rtl="0"/>
            <a:r>
              <a:rPr lang="pt-BR"/>
              <a:t>Fourth level</a:t>
            </a:r>
          </a:p>
          <a:p>
            <a:pPr lvl="4" rtl="0"/>
            <a:r>
              <a:rPr lang="pt-BR"/>
              <a:t>Fifth level</a:t>
            </a:r>
            <a:endParaRPr lang="en-US" dirty="0"/>
          </a:p>
        </p:txBody>
      </p:sp>
      <p:sp>
        <p:nvSpPr>
          <p:cNvPr id="15" name="Content Placeholder 2">
            <a:extLst>
              <a:ext uri="{FF2B5EF4-FFF2-40B4-BE49-F238E27FC236}">
                <a16:creationId xmlns:a16="http://schemas.microsoft.com/office/drawing/2014/main" id="{0C6EC767-E7A4-C245-BAA4-960E5F2420E0}"/>
              </a:ext>
            </a:extLst>
          </p:cNvPr>
          <p:cNvSpPr>
            <a:spLocks noGrp="1"/>
          </p:cNvSpPr>
          <p:nvPr>
            <p:ph idx="13"/>
          </p:nvPr>
        </p:nvSpPr>
        <p:spPr>
          <a:xfrm>
            <a:off x="8173686" y="1528175"/>
            <a:ext cx="3593592" cy="4645152"/>
          </a:xfrm>
        </p:spPr>
        <p:txBody>
          <a:bodyPr rtlCol="0">
            <a:noAutofit/>
          </a:bodyPr>
          <a:lstStyle/>
          <a:p>
            <a:pPr lvl="0" rtl="0"/>
            <a:r>
              <a:rPr lang="pt-BR"/>
              <a:t>Click to edit Master text styles</a:t>
            </a:r>
          </a:p>
          <a:p>
            <a:pPr lvl="1" rtl="0"/>
            <a:r>
              <a:rPr lang="pt-BR"/>
              <a:t>Second level</a:t>
            </a:r>
          </a:p>
          <a:p>
            <a:pPr lvl="2" rtl="0"/>
            <a:r>
              <a:rPr lang="pt-BR"/>
              <a:t>Third level</a:t>
            </a:r>
          </a:p>
          <a:p>
            <a:pPr lvl="3" rtl="0"/>
            <a:r>
              <a:rPr lang="pt-BR"/>
              <a:t>Fourth level</a:t>
            </a:r>
          </a:p>
          <a:p>
            <a:pPr lvl="4" rtl="0"/>
            <a:r>
              <a:rPr lang="pt-BR"/>
              <a:t>Fifth level</a:t>
            </a:r>
            <a:endParaRPr lang="en-US" dirty="0"/>
          </a:p>
        </p:txBody>
      </p:sp>
      <p:sp>
        <p:nvSpPr>
          <p:cNvPr id="12" name="Footer Placeholder 4">
            <a:extLst>
              <a:ext uri="{FF2B5EF4-FFF2-40B4-BE49-F238E27FC236}">
                <a16:creationId xmlns:a16="http://schemas.microsoft.com/office/drawing/2014/main" id="{EAED9FF8-3030-4E4D-ADC0-FA2315FD54F2}"/>
              </a:ext>
              <a:ext uri="{C183D7F6-B498-43B3-948B-1728B52AA6E4}">
                <adec:decorative xmlns:adec="http://schemas.microsoft.com/office/drawing/2017/decorative" xmlns=""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endParaRPr lang="en-US" dirty="0"/>
          </a:p>
        </p:txBody>
      </p:sp>
      <p:sp>
        <p:nvSpPr>
          <p:cNvPr id="11" name="Slide Number Placeholder 5">
            <a:extLst>
              <a:ext uri="{FF2B5EF4-FFF2-40B4-BE49-F238E27FC236}">
                <a16:creationId xmlns:a16="http://schemas.microsoft.com/office/drawing/2014/main" id="{4AC7BB94-D444-F441-A88C-76F7DDCDC5EB}"/>
              </a:ext>
              <a:ext uri="{C183D7F6-B498-43B3-948B-1728B52AA6E4}">
                <adec:decorative xmlns:adec="http://schemas.microsoft.com/office/drawing/2017/decorative" xmlns="" val="1"/>
              </a:ext>
            </a:extLst>
          </p:cNvPr>
          <p:cNvSpPr>
            <a:spLocks noGrp="1"/>
          </p:cNvSpPr>
          <p:nvPr>
            <p:ph type="sldNum" sz="quarter" idx="12"/>
          </p:nvPr>
        </p:nvSpPr>
        <p:spPr>
          <a:xfrm>
            <a:off x="9029700" y="6356350"/>
            <a:ext cx="2743200" cy="365125"/>
          </a:xfrm>
        </p:spPr>
        <p:txBody>
          <a:bodyPr rtlCol="0"/>
          <a:lstStyle/>
          <a:p>
            <a:pPr rtl="0"/>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336884600"/>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56AC7C4F-A7FB-D049-8056-D71FAE608841}"/>
              </a:ext>
              <a:ext uri="{C183D7F6-B498-43B3-948B-1728B52AA6E4}">
                <adec:decorative xmlns:adec="http://schemas.microsoft.com/office/drawing/2017/decorative" xmlns="" val="1"/>
              </a:ext>
            </a:extLst>
          </p:cNvPr>
          <p:cNvPicPr>
            <a:picLocks noChangeAspect="1"/>
          </p:cNvPicPr>
          <p:nvPr userDrawn="1"/>
        </p:nvPicPr>
        <p:blipFill>
          <a:blip r:embed="rId3"/>
          <a:stretch>
            <a:fillRect/>
          </a:stretch>
        </p:blipFill>
        <p:spPr>
          <a:xfrm>
            <a:off x="-81023" y="-47919"/>
            <a:ext cx="12361762" cy="6958182"/>
          </a:xfrm>
          <a:prstGeom prst="rect">
            <a:avLst/>
          </a:prstGeom>
        </p:spPr>
      </p:pic>
      <p:sp>
        <p:nvSpPr>
          <p:cNvPr id="14" name="Title 1">
            <a:extLst>
              <a:ext uri="{FF2B5EF4-FFF2-40B4-BE49-F238E27FC236}">
                <a16:creationId xmlns:a16="http://schemas.microsoft.com/office/drawing/2014/main" id="{DCAE5FD9-C1AF-FA48-A653-7EA5E0B13826}"/>
              </a:ext>
            </a:extLst>
          </p:cNvPr>
          <p:cNvSpPr>
            <a:spLocks noGrp="1"/>
          </p:cNvSpPr>
          <p:nvPr>
            <p:ph type="title" hasCustomPrompt="1"/>
          </p:nvPr>
        </p:nvSpPr>
        <p:spPr>
          <a:xfrm>
            <a:off x="419100" y="3191940"/>
            <a:ext cx="11353800" cy="474119"/>
          </a:xfrm>
        </p:spPr>
        <p:txBody>
          <a:bodyPr rtlCol="0">
            <a:noAutofit/>
          </a:bodyPr>
          <a:lstStyle>
            <a:lvl1pPr>
              <a:defRPr sz="6000">
                <a:solidFill>
                  <a:schemeClr val="bg1"/>
                </a:solidFill>
              </a:defRPr>
            </a:lvl1pPr>
          </a:lstStyle>
          <a:p>
            <a:pPr rtl="0"/>
            <a:r>
              <a:rPr lang="pt-BR"/>
              <a:t>Thank You</a:t>
            </a:r>
          </a:p>
        </p:txBody>
      </p:sp>
      <p:sp>
        <p:nvSpPr>
          <p:cNvPr id="5" name="TextBox 4">
            <a:extLst>
              <a:ext uri="{FF2B5EF4-FFF2-40B4-BE49-F238E27FC236}">
                <a16:creationId xmlns:a16="http://schemas.microsoft.com/office/drawing/2014/main" id="{7F32C9FB-A505-8F4E-99FC-1B161C930668}"/>
              </a:ext>
            </a:extLst>
          </p:cNvPr>
          <p:cNvSpPr txBox="1"/>
          <p:nvPr userDrawn="1"/>
        </p:nvSpPr>
        <p:spPr>
          <a:xfrm>
            <a:off x="423968" y="6089839"/>
            <a:ext cx="8921913" cy="646331"/>
          </a:xfrm>
          <a:prstGeom prst="rect">
            <a:avLst/>
          </a:prstGeom>
          <a:noFill/>
        </p:spPr>
        <p:txBody>
          <a:bodyPr wrap="square" rtlCol="0">
            <a:noAutofit/>
          </a:bodyPr>
          <a:lstStyle/>
          <a:p>
            <a:pPr algn="just" rtl="0"/>
            <a:r>
              <a:rPr lang="pt-BR" sz="900">
                <a:solidFill>
                  <a:schemeClr val="bg1"/>
                </a:solidFill>
                <a:latin typeface="Amazon Ember Light" charset="0"/>
                <a:ea typeface="Amazon Ember Light" charset="0"/>
                <a:cs typeface="Amazon Ember Light" charset="0"/>
              </a:rPr>
              <a:t>© 2020 Amazon Web Services, Inc. or its affiliates. All rights reserved. This work may not be reproduced or redistributed, in whole or in part, without prior written permission from Amazon Web Services, Inc. Commercial copying, lending, or selling is prohibited. Corrections or feedback on the course, please email us at: </a:t>
            </a:r>
            <a:r>
              <a:rPr lang="pt-BR" sz="900" u="sng">
                <a:solidFill>
                  <a:schemeClr val="bg1"/>
                </a:solidFill>
                <a:latin typeface="Amazon Ember Light" charset="0"/>
                <a:ea typeface="Amazon Ember Light" charset="0"/>
                <a:cs typeface="Amazon Ember Light" charset="0"/>
              </a:rPr>
              <a:t>aws-course-feedback@amazon.com</a:t>
            </a:r>
            <a:r>
              <a:rPr lang="pt-BR" sz="900">
                <a:solidFill>
                  <a:schemeClr val="bg1"/>
                </a:solidFill>
                <a:latin typeface="Amazon Ember Light" charset="0"/>
                <a:ea typeface="Amazon Ember Light" charset="0"/>
                <a:cs typeface="Amazon Ember Light" charset="0"/>
              </a:rPr>
              <a:t>. For all other questions, contact us at: </a:t>
            </a:r>
            <a:r>
              <a:rPr lang="pt-BR" sz="900" u="sng">
                <a:solidFill>
                  <a:schemeClr val="bg1"/>
                </a:solidFill>
                <a:latin typeface="Amazon Ember Light" charset="0"/>
                <a:ea typeface="Amazon Ember Light" charset="0"/>
                <a:cs typeface="Amazon Ember Light" charset="0"/>
              </a:rPr>
              <a:t>https://aws.amazon.com/contact-us/aws-training/</a:t>
            </a:r>
            <a:r>
              <a:rPr lang="pt-BR" sz="900">
                <a:solidFill>
                  <a:schemeClr val="bg1"/>
                </a:solidFill>
                <a:latin typeface="Amazon Ember Light" charset="0"/>
                <a:ea typeface="Amazon Ember Light" charset="0"/>
                <a:cs typeface="Amazon Ember Light" charset="0"/>
              </a:rPr>
              <a:t>. All trademarks are the property of their owners.</a:t>
            </a:r>
          </a:p>
          <a:p>
            <a:pPr algn="just" rtl="0"/>
            <a:endParaRPr lang="en-US" sz="900" dirty="0"/>
          </a:p>
        </p:txBody>
      </p:sp>
      <p:pic>
        <p:nvPicPr>
          <p:cNvPr id="7" name="Picture 6">
            <a:extLst>
              <a:ext uri="{FF2B5EF4-FFF2-40B4-BE49-F238E27FC236}">
                <a16:creationId xmlns:a16="http://schemas.microsoft.com/office/drawing/2014/main" id="{91A5F71C-941B-424B-B0F4-B91497513EB8}"/>
              </a:ext>
              <a:ext uri="{C183D7F6-B498-43B3-948B-1728B52AA6E4}">
                <adec:decorative xmlns:adec="http://schemas.microsoft.com/office/drawing/2017/decorative" xmlns="" val="1"/>
              </a:ext>
            </a:extLst>
          </p:cNvPr>
          <p:cNvPicPr>
            <a:picLocks noChangeAspect="1"/>
          </p:cNvPicPr>
          <p:nvPr userDrawn="1"/>
        </p:nvPicPr>
        <p:blipFill>
          <a:blip r:embed="rId4"/>
          <a:stretch>
            <a:fillRect/>
          </a:stretch>
        </p:blipFill>
        <p:spPr>
          <a:xfrm>
            <a:off x="9931098" y="6089839"/>
            <a:ext cx="1772656" cy="449073"/>
          </a:xfrm>
          <a:prstGeom prst="rect">
            <a:avLst/>
          </a:prstGeom>
        </p:spPr>
      </p:pic>
    </p:spTree>
    <p:custDataLst>
      <p:tags r:id="rId1"/>
    </p:custDataLst>
    <p:extLst>
      <p:ext uri="{BB962C8B-B14F-4D97-AF65-F5344CB8AC3E}">
        <p14:creationId xmlns:p14="http://schemas.microsoft.com/office/powerpoint/2010/main" val="3312392696"/>
      </p:ext>
    </p:extLst>
  </p:cSld>
  <p:clrMapOvr>
    <a:masterClrMapping/>
  </p:clrMapOvr>
  <p:extLst>
    <p:ext uri="{DCECCB84-F9BA-43D5-87BE-67443E8EF086}">
      <p15:sldGuideLst xmlns:p15="http://schemas.microsoft.com/office/powerpoint/2012/main">
        <p15:guide id="1" orient="horz" pos="216">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B7529A25-CD85-DB42-9175-A545162F47DB}"/>
              </a:ext>
              <a:ext uri="{C183D7F6-B498-43B3-948B-1728B52AA6E4}">
                <adec:decorative xmlns:adec="http://schemas.microsoft.com/office/drawing/2017/decorative" xmlns="" val="1"/>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rtlCol="0">
            <a:noAutofit/>
          </a:bodyPr>
          <a:lstStyle>
            <a:lvl1pPr>
              <a:defRPr sz="4000">
                <a:solidFill>
                  <a:schemeClr val="bg1"/>
                </a:solidFill>
              </a:defRPr>
            </a:lvl1pPr>
          </a:lstStyle>
          <a:p>
            <a:pPr rtl="0"/>
            <a:r>
              <a:rPr lang="pt-BR"/>
              <a:t>Click to edit Master title style</a:t>
            </a:r>
            <a:endParaRPr lang="en-US" dirty="0"/>
          </a:p>
        </p:txBody>
      </p:sp>
      <p:pic>
        <p:nvPicPr>
          <p:cNvPr id="16" name="Picture 15">
            <a:extLst>
              <a:ext uri="{FF2B5EF4-FFF2-40B4-BE49-F238E27FC236}">
                <a16:creationId xmlns:a16="http://schemas.microsoft.com/office/drawing/2014/main" id="{503D402F-215B-FB47-825A-3E2774C59C1B}"/>
              </a:ext>
              <a:ext uri="{C183D7F6-B498-43B3-948B-1728B52AA6E4}">
                <adec:decorative xmlns:adec="http://schemas.microsoft.com/office/drawing/2017/decorative" xmlns="" val="1"/>
              </a:ext>
            </a:extLst>
          </p:cNvPr>
          <p:cNvPicPr>
            <a:picLocks noChangeAspect="1"/>
          </p:cNvPicPr>
          <p:nvPr userDrawn="1"/>
        </p:nvPicPr>
        <p:blipFill>
          <a:blip r:embed="rId4"/>
          <a:stretch>
            <a:fillRect/>
          </a:stretch>
        </p:blipFill>
        <p:spPr>
          <a:xfrm>
            <a:off x="9909198" y="365125"/>
            <a:ext cx="1772656" cy="449073"/>
          </a:xfrm>
          <a:prstGeom prst="rect">
            <a:avLst/>
          </a:prstGeom>
        </p:spPr>
      </p:pic>
      <p:sp>
        <p:nvSpPr>
          <p:cNvPr id="3" name="Text Placeholder 2">
            <a:extLst>
              <a:ext uri="{FF2B5EF4-FFF2-40B4-BE49-F238E27FC236}">
                <a16:creationId xmlns:a16="http://schemas.microsoft.com/office/drawing/2014/main" id="{696A4FD3-97EE-8149-9A33-E0E6B1B0C06E}"/>
              </a:ext>
            </a:extLst>
          </p:cNvPr>
          <p:cNvSpPr>
            <a:spLocks noGrp="1"/>
          </p:cNvSpPr>
          <p:nvPr>
            <p:ph type="body" sz="quarter" idx="15"/>
          </p:nvPr>
        </p:nvSpPr>
        <p:spPr>
          <a:xfrm>
            <a:off x="419101" y="1524000"/>
            <a:ext cx="5504688" cy="517932"/>
          </a:xfrm>
        </p:spPr>
        <p:txBody>
          <a:bodyPr rtlCol="0">
            <a:noAutofit/>
          </a:bodyPr>
          <a:lstStyle>
            <a:lvl1pPr marL="0" indent="0">
              <a:buNone/>
              <a:defRPr sz="3200" b="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lvl="0" rtl="0"/>
            <a:r>
              <a:rPr lang="pt-BR"/>
              <a:t>Click to edit Master text styles</a:t>
            </a:r>
          </a:p>
        </p:txBody>
      </p:sp>
      <p:sp>
        <p:nvSpPr>
          <p:cNvPr id="13" name="Content Placeholder 2">
            <a:extLst>
              <a:ext uri="{FF2B5EF4-FFF2-40B4-BE49-F238E27FC236}">
                <a16:creationId xmlns:a16="http://schemas.microsoft.com/office/drawing/2014/main" id="{1EBC76E4-C45C-574F-A82B-828C66343888}"/>
              </a:ext>
            </a:extLst>
          </p:cNvPr>
          <p:cNvSpPr>
            <a:spLocks noGrp="1"/>
          </p:cNvSpPr>
          <p:nvPr>
            <p:ph idx="14"/>
          </p:nvPr>
        </p:nvSpPr>
        <p:spPr>
          <a:xfrm>
            <a:off x="419100" y="2041932"/>
            <a:ext cx="5504688" cy="4131084"/>
          </a:xfrm>
        </p:spPr>
        <p:txBody>
          <a:bodyPr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rtl="0"/>
            <a:r>
              <a:rPr lang="pt-BR"/>
              <a:t>Click to edit Master text styles</a:t>
            </a:r>
          </a:p>
          <a:p>
            <a:pPr lvl="1" rtl="0"/>
            <a:r>
              <a:rPr lang="pt-BR"/>
              <a:t>Second level</a:t>
            </a:r>
          </a:p>
          <a:p>
            <a:pPr lvl="2" rtl="0"/>
            <a:r>
              <a:rPr lang="pt-BR"/>
              <a:t>Third level</a:t>
            </a:r>
          </a:p>
          <a:p>
            <a:pPr lvl="3" rtl="0"/>
            <a:r>
              <a:rPr lang="pt-BR"/>
              <a:t>Fourth level</a:t>
            </a:r>
          </a:p>
          <a:p>
            <a:pPr lvl="4" rtl="0"/>
            <a:r>
              <a:rPr lang="pt-BR"/>
              <a:t>Fifth level</a:t>
            </a:r>
            <a:endParaRPr lang="en-US" dirty="0"/>
          </a:p>
        </p:txBody>
      </p:sp>
      <p:sp>
        <p:nvSpPr>
          <p:cNvPr id="15" name="Text Placeholder 2">
            <a:extLst>
              <a:ext uri="{FF2B5EF4-FFF2-40B4-BE49-F238E27FC236}">
                <a16:creationId xmlns:a16="http://schemas.microsoft.com/office/drawing/2014/main" id="{DDC3C2DA-3EB0-FE4D-8393-500CDB18693C}"/>
              </a:ext>
            </a:extLst>
          </p:cNvPr>
          <p:cNvSpPr>
            <a:spLocks noGrp="1"/>
          </p:cNvSpPr>
          <p:nvPr>
            <p:ph type="body" sz="quarter" idx="17"/>
          </p:nvPr>
        </p:nvSpPr>
        <p:spPr>
          <a:xfrm>
            <a:off x="6249886" y="1524000"/>
            <a:ext cx="5504688" cy="517932"/>
          </a:xfrm>
        </p:spPr>
        <p:txBody>
          <a:bodyPr rtlCol="0">
            <a:noAutofit/>
          </a:bodyPr>
          <a:lstStyle>
            <a:lvl1pPr marL="0" indent="0">
              <a:buNone/>
              <a:defRPr sz="3200" b="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lvl="0" rtl="0"/>
            <a:r>
              <a:rPr lang="pt-BR"/>
              <a:t>Click to edit Master text styles</a:t>
            </a:r>
          </a:p>
        </p:txBody>
      </p:sp>
      <p:sp>
        <p:nvSpPr>
          <p:cNvPr id="14" name="Content Placeholder 2">
            <a:extLst>
              <a:ext uri="{FF2B5EF4-FFF2-40B4-BE49-F238E27FC236}">
                <a16:creationId xmlns:a16="http://schemas.microsoft.com/office/drawing/2014/main" id="{E73D202D-7B57-2643-80ED-BF68CDD1CDB3}"/>
              </a:ext>
            </a:extLst>
          </p:cNvPr>
          <p:cNvSpPr>
            <a:spLocks noGrp="1"/>
          </p:cNvSpPr>
          <p:nvPr>
            <p:ph idx="16"/>
          </p:nvPr>
        </p:nvSpPr>
        <p:spPr>
          <a:xfrm>
            <a:off x="6249885" y="2041932"/>
            <a:ext cx="5504688" cy="4131084"/>
          </a:xfrm>
        </p:spPr>
        <p:txBody>
          <a:bodyPr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rtl="0"/>
            <a:r>
              <a:rPr lang="pt-BR"/>
              <a:t>Click to edit Master text styles</a:t>
            </a:r>
          </a:p>
          <a:p>
            <a:pPr lvl="1" rtl="0"/>
            <a:r>
              <a:rPr lang="pt-BR"/>
              <a:t>Second level</a:t>
            </a:r>
          </a:p>
          <a:p>
            <a:pPr lvl="2" rtl="0"/>
            <a:r>
              <a:rPr lang="pt-BR"/>
              <a:t>Third level</a:t>
            </a:r>
          </a:p>
          <a:p>
            <a:pPr lvl="3" rtl="0"/>
            <a:r>
              <a:rPr lang="pt-BR"/>
              <a:t>Fourth level</a:t>
            </a:r>
          </a:p>
          <a:p>
            <a:pPr lvl="4" rtl="0"/>
            <a:r>
              <a:rPr lang="pt-BR"/>
              <a:t>Fifth level</a:t>
            </a:r>
            <a:endParaRPr lang="en-US" dirty="0"/>
          </a:p>
        </p:txBody>
      </p:sp>
      <p:sp>
        <p:nvSpPr>
          <p:cNvPr id="10" name="Footer Placeholder 4">
            <a:extLst>
              <a:ext uri="{FF2B5EF4-FFF2-40B4-BE49-F238E27FC236}">
                <a16:creationId xmlns:a16="http://schemas.microsoft.com/office/drawing/2014/main" id="{6552EEA6-13B7-F947-9C14-50FE89679658}"/>
              </a:ext>
              <a:ext uri="{C183D7F6-B498-43B3-948B-1728B52AA6E4}">
                <adec:decorative xmlns:adec="http://schemas.microsoft.com/office/drawing/2017/decorative" xmlns=""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endParaRPr lang="en-US" dirty="0"/>
          </a:p>
        </p:txBody>
      </p:sp>
      <p:sp>
        <p:nvSpPr>
          <p:cNvPr id="11" name="Slide Number Placeholder 5">
            <a:extLst>
              <a:ext uri="{FF2B5EF4-FFF2-40B4-BE49-F238E27FC236}">
                <a16:creationId xmlns:a16="http://schemas.microsoft.com/office/drawing/2014/main" id="{4AC7BB94-D444-F441-A88C-76F7DDCDC5EB}"/>
              </a:ext>
              <a:ext uri="{C183D7F6-B498-43B3-948B-1728B52AA6E4}">
                <adec:decorative xmlns:adec="http://schemas.microsoft.com/office/drawing/2017/decorative" xmlns="" val="1"/>
              </a:ext>
            </a:extLst>
          </p:cNvPr>
          <p:cNvSpPr>
            <a:spLocks noGrp="1"/>
          </p:cNvSpPr>
          <p:nvPr>
            <p:ph type="sldNum" sz="quarter" idx="12"/>
          </p:nvPr>
        </p:nvSpPr>
        <p:spPr>
          <a:xfrm>
            <a:off x="9029700" y="6356350"/>
            <a:ext cx="2743200" cy="365125"/>
          </a:xfrm>
        </p:spPr>
        <p:txBody>
          <a:bodyPr rtlCol="0">
            <a:noAutofit/>
          </a:bodyPr>
          <a:lstStyle/>
          <a:p>
            <a:pPr rtl="0"/>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17784129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ubtitle">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704F4F9-D03D-9741-91BE-D52E962C5051}"/>
              </a:ext>
              <a:ext uri="{C183D7F6-B498-43B3-948B-1728B52AA6E4}">
                <adec:decorative xmlns:adec="http://schemas.microsoft.com/office/drawing/2017/decorative" xmlns="" val="1"/>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rtlCol="0">
            <a:noAutofit/>
          </a:bodyPr>
          <a:lstStyle>
            <a:lvl1pPr>
              <a:defRPr sz="4000">
                <a:solidFill>
                  <a:schemeClr val="bg1"/>
                </a:solidFill>
              </a:defRPr>
            </a:lvl1pPr>
          </a:lstStyle>
          <a:p>
            <a:pPr rtl="0"/>
            <a:r>
              <a:rPr lang="pt-BR"/>
              <a:t>Click to edit Master title style</a:t>
            </a:r>
            <a:endParaRPr lang="en-US" dirty="0"/>
          </a:p>
        </p:txBody>
      </p:sp>
      <p:pic>
        <p:nvPicPr>
          <p:cNvPr id="15" name="Picture 14">
            <a:extLst>
              <a:ext uri="{FF2B5EF4-FFF2-40B4-BE49-F238E27FC236}">
                <a16:creationId xmlns:a16="http://schemas.microsoft.com/office/drawing/2014/main" id="{2D28D2B2-887B-C449-B54F-A6016CBDBCB1}"/>
              </a:ext>
              <a:ext uri="{C183D7F6-B498-43B3-948B-1728B52AA6E4}">
                <adec:decorative xmlns:adec="http://schemas.microsoft.com/office/drawing/2017/decorative" xmlns="" val="1"/>
              </a:ext>
            </a:extLst>
          </p:cNvPr>
          <p:cNvPicPr>
            <a:picLocks noChangeAspect="1"/>
          </p:cNvPicPr>
          <p:nvPr userDrawn="1"/>
        </p:nvPicPr>
        <p:blipFill>
          <a:blip r:embed="rId4"/>
          <a:stretch>
            <a:fillRect/>
          </a:stretch>
        </p:blipFill>
        <p:spPr>
          <a:xfrm>
            <a:off x="9909198" y="365125"/>
            <a:ext cx="1772656" cy="449073"/>
          </a:xfrm>
          <a:prstGeom prst="rect">
            <a:avLst/>
          </a:prstGeom>
        </p:spPr>
      </p:pic>
      <p:sp>
        <p:nvSpPr>
          <p:cNvPr id="3" name="Text Placeholder 2">
            <a:extLst>
              <a:ext uri="{FF2B5EF4-FFF2-40B4-BE49-F238E27FC236}">
                <a16:creationId xmlns:a16="http://schemas.microsoft.com/office/drawing/2014/main" id="{696A4FD3-97EE-8149-9A33-E0E6B1B0C06E}"/>
              </a:ext>
            </a:extLst>
          </p:cNvPr>
          <p:cNvSpPr>
            <a:spLocks noGrp="1"/>
          </p:cNvSpPr>
          <p:nvPr>
            <p:ph type="body" sz="quarter" idx="15"/>
          </p:nvPr>
        </p:nvSpPr>
        <p:spPr>
          <a:xfrm>
            <a:off x="419100" y="1524000"/>
            <a:ext cx="11335473" cy="517932"/>
          </a:xfrm>
        </p:spPr>
        <p:txBody>
          <a:bodyPr rtlCol="0">
            <a:noAutofit/>
          </a:bodyPr>
          <a:lstStyle>
            <a:lvl1pPr marL="0" indent="0">
              <a:buNone/>
              <a:defRPr sz="3200" b="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lvl="0" rtl="0"/>
            <a:r>
              <a:rPr lang="pt-BR"/>
              <a:t>Click to edit Master text styles</a:t>
            </a:r>
          </a:p>
        </p:txBody>
      </p:sp>
      <p:sp>
        <p:nvSpPr>
          <p:cNvPr id="13" name="Content Placeholder 2">
            <a:extLst>
              <a:ext uri="{FF2B5EF4-FFF2-40B4-BE49-F238E27FC236}">
                <a16:creationId xmlns:a16="http://schemas.microsoft.com/office/drawing/2014/main" id="{1EBC76E4-C45C-574F-A82B-828C66343888}"/>
              </a:ext>
            </a:extLst>
          </p:cNvPr>
          <p:cNvSpPr>
            <a:spLocks noGrp="1"/>
          </p:cNvSpPr>
          <p:nvPr>
            <p:ph idx="14"/>
          </p:nvPr>
        </p:nvSpPr>
        <p:spPr>
          <a:xfrm>
            <a:off x="419099" y="2041932"/>
            <a:ext cx="11335473" cy="4131084"/>
          </a:xfrm>
        </p:spPr>
        <p:txBody>
          <a:bodyPr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rtl="0"/>
            <a:r>
              <a:rPr lang="pt-BR"/>
              <a:t>Click to edit Master text styles</a:t>
            </a:r>
          </a:p>
          <a:p>
            <a:pPr lvl="1" rtl="0"/>
            <a:r>
              <a:rPr lang="pt-BR"/>
              <a:t>Second level</a:t>
            </a:r>
          </a:p>
          <a:p>
            <a:pPr lvl="2" rtl="0"/>
            <a:r>
              <a:rPr lang="pt-BR"/>
              <a:t>Third level</a:t>
            </a:r>
          </a:p>
          <a:p>
            <a:pPr lvl="3" rtl="0"/>
            <a:r>
              <a:rPr lang="pt-BR"/>
              <a:t>Fourth level</a:t>
            </a:r>
          </a:p>
          <a:p>
            <a:pPr lvl="4" rtl="0"/>
            <a:r>
              <a:rPr lang="pt-BR"/>
              <a:t>Fifth level</a:t>
            </a:r>
            <a:endParaRPr lang="en-US" dirty="0"/>
          </a:p>
        </p:txBody>
      </p:sp>
      <p:sp>
        <p:nvSpPr>
          <p:cNvPr id="10" name="Footer Placeholder 4">
            <a:extLst>
              <a:ext uri="{FF2B5EF4-FFF2-40B4-BE49-F238E27FC236}">
                <a16:creationId xmlns:a16="http://schemas.microsoft.com/office/drawing/2014/main" id="{99B9B80A-7CBE-8F4D-B2B0-66F7C285B4DD}"/>
              </a:ext>
              <a:ext uri="{C183D7F6-B498-43B3-948B-1728B52AA6E4}">
                <adec:decorative xmlns:adec="http://schemas.microsoft.com/office/drawing/2017/decorative" xmlns=""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endParaRPr lang="en-US" dirty="0"/>
          </a:p>
        </p:txBody>
      </p:sp>
      <p:sp>
        <p:nvSpPr>
          <p:cNvPr id="11" name="Slide Number Placeholder 5">
            <a:extLst>
              <a:ext uri="{FF2B5EF4-FFF2-40B4-BE49-F238E27FC236}">
                <a16:creationId xmlns:a16="http://schemas.microsoft.com/office/drawing/2014/main" id="{4AC7BB94-D444-F441-A88C-76F7DDCDC5EB}"/>
              </a:ext>
              <a:ext uri="{C183D7F6-B498-43B3-948B-1728B52AA6E4}">
                <adec:decorative xmlns:adec="http://schemas.microsoft.com/office/drawing/2017/decorative" xmlns="" val="1"/>
              </a:ext>
            </a:extLst>
          </p:cNvPr>
          <p:cNvSpPr>
            <a:spLocks noGrp="1"/>
          </p:cNvSpPr>
          <p:nvPr>
            <p:ph type="sldNum" sz="quarter" idx="12"/>
          </p:nvPr>
        </p:nvSpPr>
        <p:spPr>
          <a:xfrm>
            <a:off x="9029700" y="6356350"/>
            <a:ext cx="2743200" cy="365125"/>
          </a:xfrm>
        </p:spPr>
        <p:txBody>
          <a:bodyPr rtlCol="0"/>
          <a:lstStyle/>
          <a:p>
            <a:pPr rtl="0"/>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27150833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ags" Target="../tags/tag2.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slideLayout" Target="../slideLayouts/slideLayout36.xml"/><Relationship Id="rId18" Type="http://schemas.openxmlformats.org/officeDocument/2006/relationships/slideLayout" Target="../slideLayouts/slideLayout41.xml"/><Relationship Id="rId26" Type="http://schemas.openxmlformats.org/officeDocument/2006/relationships/tags" Target="../tags/tag26.xml"/><Relationship Id="rId3" Type="http://schemas.openxmlformats.org/officeDocument/2006/relationships/slideLayout" Target="../slideLayouts/slideLayout26.xml"/><Relationship Id="rId21" Type="http://schemas.openxmlformats.org/officeDocument/2006/relationships/slideLayout" Target="../slideLayouts/slideLayout44.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17" Type="http://schemas.openxmlformats.org/officeDocument/2006/relationships/slideLayout" Target="../slideLayouts/slideLayout40.xml"/><Relationship Id="rId25" Type="http://schemas.openxmlformats.org/officeDocument/2006/relationships/theme" Target="../theme/theme2.xml"/><Relationship Id="rId2" Type="http://schemas.openxmlformats.org/officeDocument/2006/relationships/slideLayout" Target="../slideLayouts/slideLayout25.xml"/><Relationship Id="rId16" Type="http://schemas.openxmlformats.org/officeDocument/2006/relationships/slideLayout" Target="../slideLayouts/slideLayout39.xml"/><Relationship Id="rId20" Type="http://schemas.openxmlformats.org/officeDocument/2006/relationships/slideLayout" Target="../slideLayouts/slideLayout43.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24" Type="http://schemas.openxmlformats.org/officeDocument/2006/relationships/slideLayout" Target="../slideLayouts/slideLayout47.xml"/><Relationship Id="rId5" Type="http://schemas.openxmlformats.org/officeDocument/2006/relationships/slideLayout" Target="../slideLayouts/slideLayout28.xml"/><Relationship Id="rId15" Type="http://schemas.openxmlformats.org/officeDocument/2006/relationships/slideLayout" Target="../slideLayouts/slideLayout38.xml"/><Relationship Id="rId23" Type="http://schemas.openxmlformats.org/officeDocument/2006/relationships/slideLayout" Target="../slideLayouts/slideLayout46.xml"/><Relationship Id="rId10" Type="http://schemas.openxmlformats.org/officeDocument/2006/relationships/slideLayout" Target="../slideLayouts/slideLayout33.xml"/><Relationship Id="rId19" Type="http://schemas.openxmlformats.org/officeDocument/2006/relationships/slideLayout" Target="../slideLayouts/slideLayout42.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slideLayout" Target="../slideLayouts/slideLayout37.xml"/><Relationship Id="rId22" Type="http://schemas.openxmlformats.org/officeDocument/2006/relationships/slideLayout" Target="../slideLayouts/slideLayout4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5.xml"/><Relationship Id="rId13" Type="http://schemas.openxmlformats.org/officeDocument/2006/relationships/slideLayout" Target="../slideLayouts/slideLayout60.xml"/><Relationship Id="rId18" Type="http://schemas.openxmlformats.org/officeDocument/2006/relationships/slideLayout" Target="../slideLayouts/slideLayout65.xml"/><Relationship Id="rId3" Type="http://schemas.openxmlformats.org/officeDocument/2006/relationships/slideLayout" Target="../slideLayouts/slideLayout50.xml"/><Relationship Id="rId21" Type="http://schemas.openxmlformats.org/officeDocument/2006/relationships/slideLayout" Target="../slideLayouts/slideLayout68.xml"/><Relationship Id="rId7" Type="http://schemas.openxmlformats.org/officeDocument/2006/relationships/slideLayout" Target="../slideLayouts/slideLayout54.xml"/><Relationship Id="rId12" Type="http://schemas.openxmlformats.org/officeDocument/2006/relationships/slideLayout" Target="../slideLayouts/slideLayout59.xml"/><Relationship Id="rId17" Type="http://schemas.openxmlformats.org/officeDocument/2006/relationships/slideLayout" Target="../slideLayouts/slideLayout64.xml"/><Relationship Id="rId25" Type="http://schemas.openxmlformats.org/officeDocument/2006/relationships/tags" Target="../tags/tag50.xml"/><Relationship Id="rId2" Type="http://schemas.openxmlformats.org/officeDocument/2006/relationships/slideLayout" Target="../slideLayouts/slideLayout49.xml"/><Relationship Id="rId16" Type="http://schemas.openxmlformats.org/officeDocument/2006/relationships/slideLayout" Target="../slideLayouts/slideLayout63.xml"/><Relationship Id="rId20" Type="http://schemas.openxmlformats.org/officeDocument/2006/relationships/slideLayout" Target="../slideLayouts/slideLayout67.xml"/><Relationship Id="rId1" Type="http://schemas.openxmlformats.org/officeDocument/2006/relationships/slideLayout" Target="../slideLayouts/slideLayout48.xml"/><Relationship Id="rId6" Type="http://schemas.openxmlformats.org/officeDocument/2006/relationships/slideLayout" Target="../slideLayouts/slideLayout53.xml"/><Relationship Id="rId11" Type="http://schemas.openxmlformats.org/officeDocument/2006/relationships/slideLayout" Target="../slideLayouts/slideLayout58.xml"/><Relationship Id="rId24" Type="http://schemas.openxmlformats.org/officeDocument/2006/relationships/theme" Target="../theme/theme3.xml"/><Relationship Id="rId5" Type="http://schemas.openxmlformats.org/officeDocument/2006/relationships/slideLayout" Target="../slideLayouts/slideLayout52.xml"/><Relationship Id="rId15" Type="http://schemas.openxmlformats.org/officeDocument/2006/relationships/slideLayout" Target="../slideLayouts/slideLayout62.xml"/><Relationship Id="rId23" Type="http://schemas.openxmlformats.org/officeDocument/2006/relationships/slideLayout" Target="../slideLayouts/slideLayout70.xml"/><Relationship Id="rId10" Type="http://schemas.openxmlformats.org/officeDocument/2006/relationships/slideLayout" Target="../slideLayouts/slideLayout57.xml"/><Relationship Id="rId19" Type="http://schemas.openxmlformats.org/officeDocument/2006/relationships/slideLayout" Target="../slideLayouts/slideLayout66.xml"/><Relationship Id="rId4" Type="http://schemas.openxmlformats.org/officeDocument/2006/relationships/slideLayout" Target="../slideLayouts/slideLayout51.xml"/><Relationship Id="rId9" Type="http://schemas.openxmlformats.org/officeDocument/2006/relationships/slideLayout" Target="../slideLayouts/slideLayout56.xml"/><Relationship Id="rId14" Type="http://schemas.openxmlformats.org/officeDocument/2006/relationships/slideLayout" Target="../slideLayouts/slideLayout61.xml"/><Relationship Id="rId22" Type="http://schemas.openxmlformats.org/officeDocument/2006/relationships/slideLayout" Target="../slideLayouts/slideLayout6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5DF0B29-9AD8-3F4E-B00F-6715996AE88A}"/>
              </a:ext>
            </a:extLst>
          </p:cNvPr>
          <p:cNvSpPr>
            <a:spLocks noGrp="1"/>
          </p:cNvSpPr>
          <p:nvPr>
            <p:ph type="title"/>
          </p:nvPr>
        </p:nvSpPr>
        <p:spPr>
          <a:xfrm>
            <a:off x="419100" y="365125"/>
            <a:ext cx="11353800" cy="1325563"/>
          </a:xfrm>
          <a:prstGeom prst="rect">
            <a:avLst/>
          </a:prstGeom>
        </p:spPr>
        <p:txBody>
          <a:bodyPr vert="horz" lIns="91440" tIns="45720" rIns="91440" bIns="45720" rtlCol="0" anchor="ctr">
            <a:normAutofit/>
          </a:bodyPr>
          <a:lstStyle/>
          <a:p>
            <a:pPr rtl="0"/>
            <a:r>
              <a:rPr lang="pt-BR"/>
              <a:t>Click to edit Master title style</a:t>
            </a:r>
            <a:endParaRPr lang="en-US" dirty="0"/>
          </a:p>
        </p:txBody>
      </p:sp>
      <p:sp>
        <p:nvSpPr>
          <p:cNvPr id="3" name="Text Placeholder 2">
            <a:extLst>
              <a:ext uri="{FF2B5EF4-FFF2-40B4-BE49-F238E27FC236}">
                <a16:creationId xmlns:a16="http://schemas.microsoft.com/office/drawing/2014/main" id="{CD4DF7ED-6BC6-EE49-BB58-F5E1626AD5BF}"/>
              </a:ext>
            </a:extLst>
          </p:cNvPr>
          <p:cNvSpPr>
            <a:spLocks noGrp="1"/>
          </p:cNvSpPr>
          <p:nvPr>
            <p:ph type="body" idx="1"/>
          </p:nvPr>
        </p:nvSpPr>
        <p:spPr>
          <a:xfrm>
            <a:off x="419100" y="1825625"/>
            <a:ext cx="11353800" cy="4351338"/>
          </a:xfrm>
          <a:prstGeom prst="rect">
            <a:avLst/>
          </a:prstGeom>
        </p:spPr>
        <p:txBody>
          <a:bodyPr vert="horz" lIns="91440" tIns="45720" rIns="91440" bIns="45720" rtlCol="0">
            <a:normAutofit/>
          </a:bodyPr>
          <a:lstStyle/>
          <a:p>
            <a:pPr lvl="0" rtl="0"/>
            <a:r>
              <a:rPr lang="pt-BR"/>
              <a:t>Click to edit Master text styles</a:t>
            </a:r>
          </a:p>
          <a:p>
            <a:pPr lvl="1" rtl="0"/>
            <a:r>
              <a:rPr lang="pt-BR"/>
              <a:t>Second level</a:t>
            </a:r>
          </a:p>
          <a:p>
            <a:pPr lvl="2" rtl="0"/>
            <a:r>
              <a:rPr lang="pt-BR"/>
              <a:t>Third level</a:t>
            </a:r>
          </a:p>
          <a:p>
            <a:pPr lvl="3" rtl="0"/>
            <a:r>
              <a:rPr lang="pt-BR"/>
              <a:t>Fourth level</a:t>
            </a:r>
          </a:p>
          <a:p>
            <a:pPr lvl="4" rtl="0"/>
            <a:r>
              <a:rPr lang="pt-BR"/>
              <a:t>Fifth level</a:t>
            </a:r>
            <a:endParaRPr lang="en-US" dirty="0"/>
          </a:p>
        </p:txBody>
      </p:sp>
      <p:sp>
        <p:nvSpPr>
          <p:cNvPr id="5" name="Footer Placeholder 4">
            <a:extLst>
              <a:ext uri="{FF2B5EF4-FFF2-40B4-BE49-F238E27FC236}">
                <a16:creationId xmlns:a16="http://schemas.microsoft.com/office/drawing/2014/main" id="{8D064DA9-8E78-194C-AB7B-DC01F6E01F7F}"/>
              </a:ext>
            </a:extLst>
          </p:cNvPr>
          <p:cNvSpPr>
            <a:spLocks noGrp="1"/>
          </p:cNvSpPr>
          <p:nvPr>
            <p:ph type="ftr" sz="quarter" idx="3"/>
          </p:nvPr>
        </p:nvSpPr>
        <p:spPr>
          <a:xfrm>
            <a:off x="419100" y="6356350"/>
            <a:ext cx="6871048"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endParaRPr lang="en-US" dirty="0"/>
          </a:p>
        </p:txBody>
      </p:sp>
      <p:sp>
        <p:nvSpPr>
          <p:cNvPr id="6" name="Slide Number Placeholder 5">
            <a:extLst>
              <a:ext uri="{FF2B5EF4-FFF2-40B4-BE49-F238E27FC236}">
                <a16:creationId xmlns:a16="http://schemas.microsoft.com/office/drawing/2014/main" id="{5FCD72AE-1203-5947-A950-5866F5412B3B}"/>
              </a:ext>
            </a:extLst>
          </p:cNvPr>
          <p:cNvSpPr>
            <a:spLocks noGrp="1"/>
          </p:cNvSpPr>
          <p:nvPr>
            <p:ph type="sldNum" sz="quarter" idx="4"/>
          </p:nvPr>
        </p:nvSpPr>
        <p:spPr>
          <a:xfrm>
            <a:off x="9029700" y="6356350"/>
            <a:ext cx="2743200" cy="365125"/>
          </a:xfrm>
          <a:prstGeom prst="rect">
            <a:avLst/>
          </a:prstGeom>
        </p:spPr>
        <p:txBody>
          <a:bodyPr vert="horz" lIns="91440" tIns="45720" rIns="91440" bIns="45720" rtlCol="0" anchor="ctr"/>
          <a:lstStyle>
            <a:lvl1pPr algn="r">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fld id="{B6A95138-A96E-2F42-A959-2EFD44FE4AB7}" type="slidenum">
              <a:rPr lang="en-US" smtClean="0"/>
              <a:pPr/>
              <a:t>‹#›</a:t>
            </a:fld>
            <a:endParaRPr lang="en-US" dirty="0"/>
          </a:p>
        </p:txBody>
      </p:sp>
    </p:spTree>
    <p:custDataLst>
      <p:tags r:id="rId25"/>
    </p:custDataLst>
    <p:extLst>
      <p:ext uri="{BB962C8B-B14F-4D97-AF65-F5344CB8AC3E}">
        <p14:creationId xmlns:p14="http://schemas.microsoft.com/office/powerpoint/2010/main" val="2772879459"/>
      </p:ext>
    </p:extLst>
  </p:cSld>
  <p:clrMap bg1="lt1" tx1="dk1" bg2="lt2" tx2="dk2" accent1="accent1" accent2="accent2" accent3="accent3" accent4="accent4" accent5="accent5" accent6="accent6" hlink="hlink" folHlink="folHlink"/>
  <p:sldLayoutIdLst>
    <p:sldLayoutId id="2147483664" r:id="rId1"/>
    <p:sldLayoutId id="2147483663" r:id="rId2"/>
    <p:sldLayoutId id="2147483670" r:id="rId3"/>
    <p:sldLayoutId id="2147483667" r:id="rId4"/>
    <p:sldLayoutId id="2147483650" r:id="rId5"/>
    <p:sldLayoutId id="2147483649" r:id="rId6"/>
    <p:sldLayoutId id="2147483651" r:id="rId7"/>
    <p:sldLayoutId id="2147483652" r:id="rId8"/>
    <p:sldLayoutId id="2147483661" r:id="rId9"/>
    <p:sldLayoutId id="2147483653" r:id="rId10"/>
    <p:sldLayoutId id="2147483671" r:id="rId11"/>
    <p:sldLayoutId id="2147483657" r:id="rId12"/>
    <p:sldLayoutId id="2147483658" r:id="rId13"/>
    <p:sldLayoutId id="2147483659" r:id="rId14"/>
    <p:sldLayoutId id="2147483678" r:id="rId15"/>
    <p:sldLayoutId id="2147483679" r:id="rId16"/>
    <p:sldLayoutId id="2147483680" r:id="rId17"/>
    <p:sldLayoutId id="2147483668" r:id="rId18"/>
    <p:sldLayoutId id="2147483672" r:id="rId19"/>
    <p:sldLayoutId id="2147483665" r:id="rId20"/>
    <p:sldLayoutId id="2147483677" r:id="rId21"/>
    <p:sldLayoutId id="2147483669" r:id="rId22"/>
    <p:sldLayoutId id="2147483660" r:id="rId23"/>
  </p:sldLayoutIdLst>
  <p:hf sldNum="0" hdr="0" ftr="0" dt="0"/>
  <p:txStyles>
    <p:titleStyle>
      <a:lvl1pPr algn="l" defTabSz="914400" rtl="0" eaLnBrk="1" latinLnBrk="0" hangingPunct="1">
        <a:lnSpc>
          <a:spcPct val="90000"/>
        </a:lnSpc>
        <a:spcBef>
          <a:spcPct val="0"/>
        </a:spcBef>
        <a:buNone/>
        <a:defRPr sz="40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264" userDrawn="1">
          <p15:clr>
            <a:srgbClr val="F26B43"/>
          </p15:clr>
        </p15:guide>
        <p15:guide id="4" pos="7416"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5DF0B29-9AD8-3F4E-B00F-6715996AE88A}"/>
              </a:ext>
            </a:extLst>
          </p:cNvPr>
          <p:cNvSpPr>
            <a:spLocks noGrp="1"/>
          </p:cNvSpPr>
          <p:nvPr>
            <p:ph type="title"/>
          </p:nvPr>
        </p:nvSpPr>
        <p:spPr>
          <a:xfrm>
            <a:off x="419100" y="365125"/>
            <a:ext cx="11353800" cy="1325563"/>
          </a:xfrm>
          <a:prstGeom prst="rect">
            <a:avLst/>
          </a:prstGeom>
        </p:spPr>
        <p:txBody>
          <a:bodyPr vert="horz" lIns="91440" tIns="45720" rIns="91440" bIns="45720" rtlCol="0" anchor="ctr">
            <a:normAutofit/>
          </a:bodyPr>
          <a:lstStyle/>
          <a:p>
            <a:pPr rtl="0"/>
            <a:r>
              <a:rPr lang="pt-BR"/>
              <a:t>Click to edit Master title style</a:t>
            </a:r>
          </a:p>
        </p:txBody>
      </p:sp>
      <p:sp>
        <p:nvSpPr>
          <p:cNvPr id="3" name="Text Placeholder 2">
            <a:extLst>
              <a:ext uri="{FF2B5EF4-FFF2-40B4-BE49-F238E27FC236}">
                <a16:creationId xmlns:a16="http://schemas.microsoft.com/office/drawing/2014/main" id="{CD4DF7ED-6BC6-EE49-BB58-F5E1626AD5BF}"/>
              </a:ext>
            </a:extLst>
          </p:cNvPr>
          <p:cNvSpPr>
            <a:spLocks noGrp="1"/>
          </p:cNvSpPr>
          <p:nvPr>
            <p:ph type="body" idx="1"/>
          </p:nvPr>
        </p:nvSpPr>
        <p:spPr>
          <a:xfrm>
            <a:off x="419100" y="1825625"/>
            <a:ext cx="11353800" cy="4351338"/>
          </a:xfrm>
          <a:prstGeom prst="rect">
            <a:avLst/>
          </a:prstGeom>
        </p:spPr>
        <p:txBody>
          <a:bodyPr vert="horz" lIns="91440" tIns="45720" rIns="91440" bIns="45720" rtlCol="0">
            <a:normAutofit/>
          </a:bodyPr>
          <a:lstStyle/>
          <a:p>
            <a:pPr lvl="0" rtl="0"/>
            <a:r>
              <a:rPr lang="pt-BR"/>
              <a:t>Edit Master text styles</a:t>
            </a:r>
          </a:p>
          <a:p>
            <a:pPr lvl="1" rtl="0"/>
            <a:r>
              <a:rPr lang="pt-BR"/>
              <a:t>Second level</a:t>
            </a:r>
          </a:p>
          <a:p>
            <a:pPr lvl="2" rtl="0"/>
            <a:r>
              <a:rPr lang="pt-BR"/>
              <a:t>Third level</a:t>
            </a:r>
          </a:p>
          <a:p>
            <a:pPr lvl="3" rtl="0"/>
            <a:r>
              <a:rPr lang="pt-BR"/>
              <a:t>Fourth level</a:t>
            </a:r>
          </a:p>
          <a:p>
            <a:pPr lvl="4" rtl="0"/>
            <a:r>
              <a:rPr lang="pt-BR"/>
              <a:t>Fifth level</a:t>
            </a:r>
          </a:p>
        </p:txBody>
      </p:sp>
      <p:sp>
        <p:nvSpPr>
          <p:cNvPr id="6" name="Slide Number Placeholder 5">
            <a:extLst>
              <a:ext uri="{FF2B5EF4-FFF2-40B4-BE49-F238E27FC236}">
                <a16:creationId xmlns:a16="http://schemas.microsoft.com/office/drawing/2014/main" id="{5FCD72AE-1203-5947-A950-5866F5412B3B}"/>
              </a:ext>
            </a:extLst>
          </p:cNvPr>
          <p:cNvSpPr>
            <a:spLocks noGrp="1"/>
          </p:cNvSpPr>
          <p:nvPr>
            <p:ph type="sldNum" sz="quarter" idx="4"/>
          </p:nvPr>
        </p:nvSpPr>
        <p:spPr>
          <a:xfrm>
            <a:off x="9029700" y="6356350"/>
            <a:ext cx="2743200" cy="365125"/>
          </a:xfrm>
          <a:prstGeom prst="rect">
            <a:avLst/>
          </a:prstGeom>
        </p:spPr>
        <p:txBody>
          <a:bodyPr vert="horz" lIns="91440" tIns="45720" rIns="91440" bIns="45720" rtlCol="0" anchor="ctr"/>
          <a:lstStyle>
            <a:lvl1pPr algn="r">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fld id="{B6A95138-A96E-2F42-A959-2EFD44FE4AB7}" type="slidenum">
              <a:rPr lang="en-US" smtClean="0"/>
              <a:pPr/>
              <a:t>‹#›</a:t>
            </a:fld>
            <a:endParaRPr lang="en-US" dirty="0"/>
          </a:p>
        </p:txBody>
      </p:sp>
      <p:sp>
        <p:nvSpPr>
          <p:cNvPr id="5" name="Footer Placeholder 4">
            <a:extLst>
              <a:ext uri="{FF2B5EF4-FFF2-40B4-BE49-F238E27FC236}">
                <a16:creationId xmlns:a16="http://schemas.microsoft.com/office/drawing/2014/main" id="{8D064DA9-8E78-194C-AB7B-DC01F6E01F7F}"/>
              </a:ext>
            </a:extLst>
          </p:cNvPr>
          <p:cNvSpPr>
            <a:spLocks noGrp="1"/>
          </p:cNvSpPr>
          <p:nvPr>
            <p:ph type="ftr" sz="quarter" idx="3"/>
          </p:nvPr>
        </p:nvSpPr>
        <p:spPr>
          <a:xfrm>
            <a:off x="419100" y="6356350"/>
            <a:ext cx="6871048"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endParaRPr lang="en-US" dirty="0"/>
          </a:p>
        </p:txBody>
      </p:sp>
    </p:spTree>
    <p:custDataLst>
      <p:tags r:id="rId26"/>
    </p:custDataLst>
    <p:extLst>
      <p:ext uri="{BB962C8B-B14F-4D97-AF65-F5344CB8AC3E}">
        <p14:creationId xmlns:p14="http://schemas.microsoft.com/office/powerpoint/2010/main" val="3964307979"/>
      </p:ext>
    </p:extLst>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 id="2147483693" r:id="rId12"/>
    <p:sldLayoutId id="2147483694" r:id="rId13"/>
    <p:sldLayoutId id="2147483695" r:id="rId14"/>
    <p:sldLayoutId id="2147483696" r:id="rId15"/>
    <p:sldLayoutId id="2147483697" r:id="rId16"/>
    <p:sldLayoutId id="2147483698" r:id="rId17"/>
    <p:sldLayoutId id="2147483699" r:id="rId18"/>
    <p:sldLayoutId id="2147483700" r:id="rId19"/>
    <p:sldLayoutId id="2147483701" r:id="rId20"/>
    <p:sldLayoutId id="2147483702" r:id="rId21"/>
    <p:sldLayoutId id="2147483703" r:id="rId22"/>
    <p:sldLayoutId id="2147483704" r:id="rId23"/>
    <p:sldLayoutId id="2147483705" r:id="rId24"/>
  </p:sldLayoutIdLst>
  <p:hf sldNum="0" hdr="0" ftr="0" dt="0"/>
  <p:txStyles>
    <p:titleStyle>
      <a:lvl1pPr algn="l" defTabSz="914400" rtl="0" eaLnBrk="1" latinLnBrk="0" hangingPunct="1">
        <a:lnSpc>
          <a:spcPct val="90000"/>
        </a:lnSpc>
        <a:spcBef>
          <a:spcPct val="0"/>
        </a:spcBef>
        <a:buNone/>
        <a:defRPr sz="40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2" pos="3840">
          <p15:clr>
            <a:srgbClr val="F26B43"/>
          </p15:clr>
        </p15:guide>
        <p15:guide id="3" pos="264">
          <p15:clr>
            <a:srgbClr val="F26B43"/>
          </p15:clr>
        </p15:guide>
        <p15:guide id="4" pos="7416">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5DF0B29-9AD8-3F4E-B00F-6715996AE88A}"/>
              </a:ext>
            </a:extLst>
          </p:cNvPr>
          <p:cNvSpPr>
            <a:spLocks noGrp="1"/>
          </p:cNvSpPr>
          <p:nvPr>
            <p:ph type="title"/>
          </p:nvPr>
        </p:nvSpPr>
        <p:spPr>
          <a:xfrm>
            <a:off x="419100" y="365125"/>
            <a:ext cx="11353800" cy="1325563"/>
          </a:xfrm>
          <a:prstGeom prst="rect">
            <a:avLst/>
          </a:prstGeom>
        </p:spPr>
        <p:txBody>
          <a:bodyPr vert="horz" lIns="91440" tIns="45720" rIns="91440" bIns="45720" rtlCol="0" anchor="ctr">
            <a:normAutofit/>
          </a:bodyPr>
          <a:lstStyle/>
          <a:p>
            <a:pPr rtl="0"/>
            <a:r>
              <a:rPr lang="pt-BR"/>
              <a:t>Click to edit Master title style</a:t>
            </a:r>
            <a:endParaRPr lang="en-US" dirty="0"/>
          </a:p>
        </p:txBody>
      </p:sp>
      <p:sp>
        <p:nvSpPr>
          <p:cNvPr id="3" name="Text Placeholder 2">
            <a:extLst>
              <a:ext uri="{FF2B5EF4-FFF2-40B4-BE49-F238E27FC236}">
                <a16:creationId xmlns:a16="http://schemas.microsoft.com/office/drawing/2014/main" id="{CD4DF7ED-6BC6-EE49-BB58-F5E1626AD5BF}"/>
              </a:ext>
            </a:extLst>
          </p:cNvPr>
          <p:cNvSpPr>
            <a:spLocks noGrp="1"/>
          </p:cNvSpPr>
          <p:nvPr>
            <p:ph type="body" idx="1"/>
          </p:nvPr>
        </p:nvSpPr>
        <p:spPr>
          <a:xfrm>
            <a:off x="419100" y="1825625"/>
            <a:ext cx="11353800" cy="4351338"/>
          </a:xfrm>
          <a:prstGeom prst="rect">
            <a:avLst/>
          </a:prstGeom>
        </p:spPr>
        <p:txBody>
          <a:bodyPr vert="horz" lIns="91440" tIns="45720" rIns="91440" bIns="45720" rtlCol="0">
            <a:normAutofit/>
          </a:bodyPr>
          <a:lstStyle/>
          <a:p>
            <a:pPr lvl="0" rtl="0"/>
            <a:r>
              <a:rPr lang="pt-BR"/>
              <a:t>Click to edit Master text styles</a:t>
            </a:r>
          </a:p>
          <a:p>
            <a:pPr lvl="1" rtl="0"/>
            <a:r>
              <a:rPr lang="pt-BR"/>
              <a:t>Second level</a:t>
            </a:r>
          </a:p>
          <a:p>
            <a:pPr lvl="2" rtl="0"/>
            <a:r>
              <a:rPr lang="pt-BR"/>
              <a:t>Third level</a:t>
            </a:r>
          </a:p>
          <a:p>
            <a:pPr lvl="3" rtl="0"/>
            <a:r>
              <a:rPr lang="pt-BR"/>
              <a:t>Fourth level</a:t>
            </a:r>
          </a:p>
          <a:p>
            <a:pPr lvl="4" rtl="0"/>
            <a:r>
              <a:rPr lang="pt-BR"/>
              <a:t>Fifth level</a:t>
            </a:r>
            <a:endParaRPr lang="en-US" dirty="0"/>
          </a:p>
        </p:txBody>
      </p:sp>
      <p:sp>
        <p:nvSpPr>
          <p:cNvPr id="5" name="Footer Placeholder 4">
            <a:extLst>
              <a:ext uri="{FF2B5EF4-FFF2-40B4-BE49-F238E27FC236}">
                <a16:creationId xmlns:a16="http://schemas.microsoft.com/office/drawing/2014/main" id="{8D064DA9-8E78-194C-AB7B-DC01F6E01F7F}"/>
              </a:ext>
            </a:extLst>
          </p:cNvPr>
          <p:cNvSpPr>
            <a:spLocks noGrp="1"/>
          </p:cNvSpPr>
          <p:nvPr>
            <p:ph type="ftr" sz="quarter" idx="3"/>
          </p:nvPr>
        </p:nvSpPr>
        <p:spPr>
          <a:xfrm>
            <a:off x="419100" y="6356350"/>
            <a:ext cx="6871048"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endParaRPr lang="en-US" dirty="0"/>
          </a:p>
        </p:txBody>
      </p:sp>
      <p:sp>
        <p:nvSpPr>
          <p:cNvPr id="6" name="Slide Number Placeholder 5">
            <a:extLst>
              <a:ext uri="{FF2B5EF4-FFF2-40B4-BE49-F238E27FC236}">
                <a16:creationId xmlns:a16="http://schemas.microsoft.com/office/drawing/2014/main" id="{5FCD72AE-1203-5947-A950-5866F5412B3B}"/>
              </a:ext>
            </a:extLst>
          </p:cNvPr>
          <p:cNvSpPr>
            <a:spLocks noGrp="1"/>
          </p:cNvSpPr>
          <p:nvPr>
            <p:ph type="sldNum" sz="quarter" idx="4"/>
          </p:nvPr>
        </p:nvSpPr>
        <p:spPr>
          <a:xfrm>
            <a:off x="9029700" y="6356350"/>
            <a:ext cx="2743200" cy="365125"/>
          </a:xfrm>
          <a:prstGeom prst="rect">
            <a:avLst/>
          </a:prstGeom>
        </p:spPr>
        <p:txBody>
          <a:bodyPr vert="horz" lIns="91440" tIns="45720" rIns="91440" bIns="45720" rtlCol="0" anchor="ctr"/>
          <a:lstStyle>
            <a:lvl1pPr algn="r">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fld id="{B6A95138-A96E-2F42-A959-2EFD44FE4AB7}" type="slidenum">
              <a:rPr lang="en-US" smtClean="0"/>
              <a:pPr/>
              <a:t>‹#›</a:t>
            </a:fld>
            <a:endParaRPr lang="en-US" dirty="0"/>
          </a:p>
        </p:txBody>
      </p:sp>
    </p:spTree>
    <p:custDataLst>
      <p:tags r:id="rId25"/>
    </p:custDataLst>
    <p:extLst>
      <p:ext uri="{BB962C8B-B14F-4D97-AF65-F5344CB8AC3E}">
        <p14:creationId xmlns:p14="http://schemas.microsoft.com/office/powerpoint/2010/main" val="350654777"/>
      </p:ext>
    </p:extLst>
  </p:cSld>
  <p:clrMap bg1="lt1" tx1="dk1" bg2="lt2" tx2="dk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12" r:id="rId6"/>
    <p:sldLayoutId id="2147483713" r:id="rId7"/>
    <p:sldLayoutId id="2147483714" r:id="rId8"/>
    <p:sldLayoutId id="2147483715" r:id="rId9"/>
    <p:sldLayoutId id="2147483716" r:id="rId10"/>
    <p:sldLayoutId id="2147483717" r:id="rId11"/>
    <p:sldLayoutId id="2147483718" r:id="rId12"/>
    <p:sldLayoutId id="2147483719" r:id="rId13"/>
    <p:sldLayoutId id="2147483720" r:id="rId14"/>
    <p:sldLayoutId id="2147483721" r:id="rId15"/>
    <p:sldLayoutId id="2147483722" r:id="rId16"/>
    <p:sldLayoutId id="2147483723" r:id="rId17"/>
    <p:sldLayoutId id="2147483724" r:id="rId18"/>
    <p:sldLayoutId id="2147483725" r:id="rId19"/>
    <p:sldLayoutId id="2147483726" r:id="rId20"/>
    <p:sldLayoutId id="2147483727" r:id="rId21"/>
    <p:sldLayoutId id="2147483728" r:id="rId22"/>
    <p:sldLayoutId id="2147483729" r:id="rId23"/>
  </p:sldLayoutIdLst>
  <p:hf sldNum="0" hdr="0" ftr="0" dt="0"/>
  <p:txStyles>
    <p:titleStyle>
      <a:lvl1pPr algn="l" defTabSz="914400" rtl="0" eaLnBrk="1" latinLnBrk="0" hangingPunct="1">
        <a:lnSpc>
          <a:spcPct val="90000"/>
        </a:lnSpc>
        <a:spcBef>
          <a:spcPct val="0"/>
        </a:spcBef>
        <a:buNone/>
        <a:defRPr sz="40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2" pos="3840">
          <p15:clr>
            <a:srgbClr val="F26B43"/>
          </p15:clr>
        </p15:guide>
        <p15:guide id="3" pos="264">
          <p15:clr>
            <a:srgbClr val="F26B43"/>
          </p15:clr>
        </p15:guide>
        <p15:guide id="4" pos="7416">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74.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5.xml"/><Relationship Id="rId1" Type="http://schemas.openxmlformats.org/officeDocument/2006/relationships/tags" Target="../tags/tag83.xml"/><Relationship Id="rId5" Type="http://schemas.openxmlformats.org/officeDocument/2006/relationships/image" Target="../media/image32.png"/><Relationship Id="rId4" Type="http://schemas.openxmlformats.org/officeDocument/2006/relationships/image" Target="../media/image33.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5.xml"/><Relationship Id="rId1" Type="http://schemas.openxmlformats.org/officeDocument/2006/relationships/tags" Target="../tags/tag84.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5.xml"/><Relationship Id="rId1" Type="http://schemas.openxmlformats.org/officeDocument/2006/relationships/tags" Target="../tags/tag85.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13.xml.rels><?xml version="1.0" encoding="UTF-8" standalone="yes"?>
<Relationships xmlns="http://schemas.openxmlformats.org/package/2006/relationships"><Relationship Id="rId8" Type="http://schemas.openxmlformats.org/officeDocument/2006/relationships/image" Target="../media/image42.png"/><Relationship Id="rId13" Type="http://schemas.openxmlformats.org/officeDocument/2006/relationships/image" Target="../media/image65.svg"/><Relationship Id="rId3" Type="http://schemas.openxmlformats.org/officeDocument/2006/relationships/notesSlide" Target="../notesSlides/notesSlide13.xml"/><Relationship Id="rId7" Type="http://schemas.openxmlformats.org/officeDocument/2006/relationships/image" Target="../media/image61.svg"/><Relationship Id="rId12" Type="http://schemas.openxmlformats.org/officeDocument/2006/relationships/image" Target="../media/image43.png"/><Relationship Id="rId2" Type="http://schemas.openxmlformats.org/officeDocument/2006/relationships/slideLayout" Target="../slideLayouts/slideLayout18.xml"/><Relationship Id="rId1" Type="http://schemas.openxmlformats.org/officeDocument/2006/relationships/tags" Target="../tags/tag86.xml"/><Relationship Id="rId6" Type="http://schemas.openxmlformats.org/officeDocument/2006/relationships/image" Target="../media/image41.png"/><Relationship Id="rId11" Type="http://schemas.openxmlformats.org/officeDocument/2006/relationships/image" Target="../media/image44.svg"/><Relationship Id="rId5" Type="http://schemas.openxmlformats.org/officeDocument/2006/relationships/image" Target="../media/image59.svg"/><Relationship Id="rId10" Type="http://schemas.openxmlformats.org/officeDocument/2006/relationships/image" Target="../media/image27.png"/><Relationship Id="rId4" Type="http://schemas.openxmlformats.org/officeDocument/2006/relationships/image" Target="../media/image40.png"/><Relationship Id="rId9" Type="http://schemas.openxmlformats.org/officeDocument/2006/relationships/image" Target="../media/image63.sv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3.xml"/><Relationship Id="rId1" Type="http://schemas.openxmlformats.org/officeDocument/2006/relationships/tags" Target="../tags/tag87.xml"/><Relationship Id="rId4" Type="http://schemas.openxmlformats.org/officeDocument/2006/relationships/image" Target="../media/image44.jpe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tags" Target="../tags/tag88.xml"/></Relationships>
</file>

<file path=ppt/slides/_rels/slide16.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notesSlide" Target="../notesSlides/notesSlide16.xml"/><Relationship Id="rId7" Type="http://schemas.openxmlformats.org/officeDocument/2006/relationships/image" Target="../media/image70.svg"/><Relationship Id="rId2" Type="http://schemas.openxmlformats.org/officeDocument/2006/relationships/slideLayout" Target="../slideLayouts/slideLayout18.xml"/><Relationship Id="rId1" Type="http://schemas.openxmlformats.org/officeDocument/2006/relationships/tags" Target="../tags/tag89.xml"/><Relationship Id="rId6" Type="http://schemas.openxmlformats.org/officeDocument/2006/relationships/image" Target="../media/image46.png"/><Relationship Id="rId5" Type="http://schemas.openxmlformats.org/officeDocument/2006/relationships/image" Target="../media/image68.svg"/><Relationship Id="rId4" Type="http://schemas.openxmlformats.org/officeDocument/2006/relationships/image" Target="../media/image45.png"/><Relationship Id="rId9" Type="http://schemas.openxmlformats.org/officeDocument/2006/relationships/image" Target="../media/image63.sv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5.xml"/><Relationship Id="rId1" Type="http://schemas.openxmlformats.org/officeDocument/2006/relationships/tags" Target="../tags/tag90.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6.xml"/><Relationship Id="rId1" Type="http://schemas.openxmlformats.org/officeDocument/2006/relationships/tags" Target="../tags/tag91.xml"/><Relationship Id="rId5" Type="http://schemas.openxmlformats.org/officeDocument/2006/relationships/image" Target="../media/image30.svg"/><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8.xml"/><Relationship Id="rId1" Type="http://schemas.openxmlformats.org/officeDocument/2006/relationships/tags" Target="../tags/tag9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6.xml"/><Relationship Id="rId1" Type="http://schemas.openxmlformats.org/officeDocument/2006/relationships/tags" Target="../tags/tag75.xml"/><Relationship Id="rId4" Type="http://schemas.openxmlformats.org/officeDocument/2006/relationships/image" Target="../media/image10.png"/></Relationships>
</file>

<file path=ppt/slides/_rels/slide20.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notesSlide" Target="../notesSlides/notesSlide20.xml"/><Relationship Id="rId7" Type="http://schemas.openxmlformats.org/officeDocument/2006/relationships/image" Target="../media/image63.svg"/><Relationship Id="rId2" Type="http://schemas.openxmlformats.org/officeDocument/2006/relationships/slideLayout" Target="../slideLayouts/slideLayout18.xml"/><Relationship Id="rId1" Type="http://schemas.openxmlformats.org/officeDocument/2006/relationships/tags" Target="../tags/tag93.xml"/><Relationship Id="rId6" Type="http://schemas.openxmlformats.org/officeDocument/2006/relationships/image" Target="../media/image42.png"/><Relationship Id="rId11" Type="http://schemas.openxmlformats.org/officeDocument/2006/relationships/image" Target="../media/image70.svg"/><Relationship Id="rId5" Type="http://schemas.openxmlformats.org/officeDocument/2006/relationships/image" Target="../media/image68.svg"/><Relationship Id="rId10" Type="http://schemas.openxmlformats.org/officeDocument/2006/relationships/image" Target="../media/image46.png"/><Relationship Id="rId4" Type="http://schemas.openxmlformats.org/officeDocument/2006/relationships/image" Target="../media/image45.png"/><Relationship Id="rId9" Type="http://schemas.openxmlformats.org/officeDocument/2006/relationships/image" Target="../media/image75.svg"/></Relationships>
</file>

<file path=ppt/slides/_rels/slide21.xml.rels><?xml version="1.0" encoding="UTF-8" standalone="yes"?>
<Relationships xmlns="http://schemas.openxmlformats.org/package/2006/relationships"><Relationship Id="rId8" Type="http://schemas.openxmlformats.org/officeDocument/2006/relationships/image" Target="../media/image51.png"/><Relationship Id="rId13" Type="http://schemas.openxmlformats.org/officeDocument/2006/relationships/image" Target="../media/image81.svg"/><Relationship Id="rId18" Type="http://schemas.openxmlformats.org/officeDocument/2006/relationships/image" Target="../media/image50.png"/><Relationship Id="rId3" Type="http://schemas.openxmlformats.org/officeDocument/2006/relationships/notesSlide" Target="../notesSlides/notesSlide21.xml"/><Relationship Id="rId7" Type="http://schemas.openxmlformats.org/officeDocument/2006/relationships/image" Target="../media/image40.svg"/><Relationship Id="rId12" Type="http://schemas.openxmlformats.org/officeDocument/2006/relationships/image" Target="../media/image53.png"/><Relationship Id="rId17" Type="http://schemas.openxmlformats.org/officeDocument/2006/relationships/image" Target="../media/image83.svg"/><Relationship Id="rId2" Type="http://schemas.openxmlformats.org/officeDocument/2006/relationships/slideLayout" Target="../slideLayouts/slideLayout5.xml"/><Relationship Id="rId16" Type="http://schemas.openxmlformats.org/officeDocument/2006/relationships/image" Target="../media/image54.png"/><Relationship Id="rId1" Type="http://schemas.openxmlformats.org/officeDocument/2006/relationships/tags" Target="../tags/tag94.xml"/><Relationship Id="rId6" Type="http://schemas.openxmlformats.org/officeDocument/2006/relationships/image" Target="../media/image25.png"/><Relationship Id="rId11" Type="http://schemas.openxmlformats.org/officeDocument/2006/relationships/image" Target="../media/image79.svg"/><Relationship Id="rId5" Type="http://schemas.openxmlformats.org/officeDocument/2006/relationships/image" Target="../media/image30.svg"/><Relationship Id="rId15" Type="http://schemas.openxmlformats.org/officeDocument/2006/relationships/image" Target="../media/image70.svg"/><Relationship Id="rId10" Type="http://schemas.openxmlformats.org/officeDocument/2006/relationships/image" Target="../media/image52.png"/><Relationship Id="rId19" Type="http://schemas.openxmlformats.org/officeDocument/2006/relationships/image" Target="../media/image75.svg"/><Relationship Id="rId4" Type="http://schemas.openxmlformats.org/officeDocument/2006/relationships/image" Target="../media/image20.png"/><Relationship Id="rId9" Type="http://schemas.openxmlformats.org/officeDocument/2006/relationships/image" Target="../media/image77.svg"/><Relationship Id="rId14" Type="http://schemas.openxmlformats.org/officeDocument/2006/relationships/image" Target="../media/image46.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5.xml"/><Relationship Id="rId1" Type="http://schemas.openxmlformats.org/officeDocument/2006/relationships/tags" Target="../tags/tag95.xml"/></Relationships>
</file>

<file path=ppt/slides/_rels/slide23.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89.svg"/><Relationship Id="rId3" Type="http://schemas.openxmlformats.org/officeDocument/2006/relationships/notesSlide" Target="../notesSlides/notesSlide23.xml"/><Relationship Id="rId7" Type="http://schemas.openxmlformats.org/officeDocument/2006/relationships/image" Target="../media/image85.svg"/><Relationship Id="rId12" Type="http://schemas.openxmlformats.org/officeDocument/2006/relationships/image" Target="../media/image57.png"/><Relationship Id="rId2" Type="http://schemas.openxmlformats.org/officeDocument/2006/relationships/slideLayout" Target="../slideLayouts/slideLayout18.xml"/><Relationship Id="rId1" Type="http://schemas.openxmlformats.org/officeDocument/2006/relationships/tags" Target="../tags/tag96.xml"/><Relationship Id="rId6" Type="http://schemas.openxmlformats.org/officeDocument/2006/relationships/image" Target="../media/image55.png"/><Relationship Id="rId11" Type="http://schemas.openxmlformats.org/officeDocument/2006/relationships/image" Target="../media/image87.svg"/><Relationship Id="rId5" Type="http://schemas.openxmlformats.org/officeDocument/2006/relationships/image" Target="../media/image26.svg"/><Relationship Id="rId15" Type="http://schemas.openxmlformats.org/officeDocument/2006/relationships/image" Target="../media/image30.svg"/><Relationship Id="rId10" Type="http://schemas.openxmlformats.org/officeDocument/2006/relationships/image" Target="../media/image56.png"/><Relationship Id="rId4" Type="http://schemas.openxmlformats.org/officeDocument/2006/relationships/image" Target="../media/image18.png"/><Relationship Id="rId9" Type="http://schemas.openxmlformats.org/officeDocument/2006/relationships/image" Target="../media/image61.svg"/><Relationship Id="rId14" Type="http://schemas.openxmlformats.org/officeDocument/2006/relationships/image" Target="../media/image20.png"/></Relationships>
</file>

<file path=ppt/slides/_rels/slide24.xml.rels><?xml version="1.0" encoding="UTF-8" standalone="yes"?>
<Relationships xmlns="http://schemas.openxmlformats.org/package/2006/relationships"><Relationship Id="rId8" Type="http://schemas.openxmlformats.org/officeDocument/2006/relationships/image" Target="../media/image30.svg"/><Relationship Id="rId3" Type="http://schemas.openxmlformats.org/officeDocument/2006/relationships/notesSlide" Target="../notesSlides/notesSlide24.xml"/><Relationship Id="rId7" Type="http://schemas.openxmlformats.org/officeDocument/2006/relationships/image" Target="../media/image20.png"/><Relationship Id="rId12" Type="http://schemas.openxmlformats.org/officeDocument/2006/relationships/image" Target="../media/image20.svg"/><Relationship Id="rId2" Type="http://schemas.openxmlformats.org/officeDocument/2006/relationships/slideLayout" Target="../slideLayouts/slideLayout5.xml"/><Relationship Id="rId1" Type="http://schemas.openxmlformats.org/officeDocument/2006/relationships/tags" Target="../tags/tag97.xml"/><Relationship Id="rId6" Type="http://schemas.openxmlformats.org/officeDocument/2006/relationships/image" Target="../media/image58.png"/><Relationship Id="rId11" Type="http://schemas.openxmlformats.org/officeDocument/2006/relationships/image" Target="../media/image15.png"/><Relationship Id="rId5" Type="http://schemas.openxmlformats.org/officeDocument/2006/relationships/image" Target="../media/image44.svg"/><Relationship Id="rId10" Type="http://schemas.openxmlformats.org/officeDocument/2006/relationships/image" Target="../media/image92.svg"/><Relationship Id="rId4" Type="http://schemas.openxmlformats.org/officeDocument/2006/relationships/image" Target="../media/image27.png"/><Relationship Id="rId9" Type="http://schemas.openxmlformats.org/officeDocument/2006/relationships/image" Target="../media/image59.png"/></Relationships>
</file>

<file path=ppt/slides/_rels/slide25.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32.svg"/><Relationship Id="rId18" Type="http://schemas.openxmlformats.org/officeDocument/2006/relationships/image" Target="../media/image59.png"/><Relationship Id="rId3" Type="http://schemas.openxmlformats.org/officeDocument/2006/relationships/notesSlide" Target="../notesSlides/notesSlide25.xml"/><Relationship Id="rId21" Type="http://schemas.openxmlformats.org/officeDocument/2006/relationships/image" Target="../media/image20.svg"/><Relationship Id="rId7" Type="http://schemas.openxmlformats.org/officeDocument/2006/relationships/image" Target="../media/image30.svg"/><Relationship Id="rId12" Type="http://schemas.openxmlformats.org/officeDocument/2006/relationships/image" Target="../media/image21.png"/><Relationship Id="rId17" Type="http://schemas.openxmlformats.org/officeDocument/2006/relationships/image" Target="../media/image22.svg"/><Relationship Id="rId2" Type="http://schemas.openxmlformats.org/officeDocument/2006/relationships/slideLayout" Target="../slideLayouts/slideLayout18.xml"/><Relationship Id="rId16" Type="http://schemas.openxmlformats.org/officeDocument/2006/relationships/image" Target="../media/image16.png"/><Relationship Id="rId20" Type="http://schemas.openxmlformats.org/officeDocument/2006/relationships/image" Target="../media/image15.png"/><Relationship Id="rId1" Type="http://schemas.openxmlformats.org/officeDocument/2006/relationships/tags" Target="../tags/tag98.xml"/><Relationship Id="rId6" Type="http://schemas.openxmlformats.org/officeDocument/2006/relationships/image" Target="../media/image20.png"/><Relationship Id="rId11" Type="http://schemas.openxmlformats.org/officeDocument/2006/relationships/image" Target="../media/image94.svg"/><Relationship Id="rId5" Type="http://schemas.openxmlformats.org/officeDocument/2006/relationships/image" Target="../media/image44.svg"/><Relationship Id="rId15" Type="http://schemas.openxmlformats.org/officeDocument/2006/relationships/image" Target="../media/image18.svg"/><Relationship Id="rId23" Type="http://schemas.openxmlformats.org/officeDocument/2006/relationships/image" Target="../media/image38.svg"/><Relationship Id="rId10" Type="http://schemas.openxmlformats.org/officeDocument/2006/relationships/image" Target="../media/image60.png"/><Relationship Id="rId19" Type="http://schemas.openxmlformats.org/officeDocument/2006/relationships/image" Target="../media/image92.svg"/><Relationship Id="rId4" Type="http://schemas.openxmlformats.org/officeDocument/2006/relationships/image" Target="../media/image27.png"/><Relationship Id="rId9" Type="http://schemas.openxmlformats.org/officeDocument/2006/relationships/image" Target="../media/image26.svg"/><Relationship Id="rId14" Type="http://schemas.openxmlformats.org/officeDocument/2006/relationships/image" Target="../media/image14.png"/><Relationship Id="rId22" Type="http://schemas.openxmlformats.org/officeDocument/2006/relationships/image" Target="../media/image24.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3.xml"/><Relationship Id="rId1" Type="http://schemas.openxmlformats.org/officeDocument/2006/relationships/tags" Target="../tags/tag99.xml"/><Relationship Id="rId4" Type="http://schemas.openxmlformats.org/officeDocument/2006/relationships/image" Target="../media/image44.jpe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3.xml"/><Relationship Id="rId1" Type="http://schemas.openxmlformats.org/officeDocument/2006/relationships/tags" Target="../tags/tag100.xml"/><Relationship Id="rId4" Type="http://schemas.openxmlformats.org/officeDocument/2006/relationships/image" Target="../media/image61.jpe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7" Type="http://schemas.openxmlformats.org/officeDocument/2006/relationships/image" Target="../media/image30.svg"/><Relationship Id="rId2" Type="http://schemas.openxmlformats.org/officeDocument/2006/relationships/slideLayout" Target="../slideLayouts/slideLayout5.xml"/><Relationship Id="rId1" Type="http://schemas.openxmlformats.org/officeDocument/2006/relationships/tags" Target="../tags/tag101.xml"/><Relationship Id="rId6" Type="http://schemas.openxmlformats.org/officeDocument/2006/relationships/image" Target="../media/image20.png"/><Relationship Id="rId5" Type="http://schemas.openxmlformats.org/officeDocument/2006/relationships/image" Target="../media/image97.svg"/><Relationship Id="rId4" Type="http://schemas.openxmlformats.org/officeDocument/2006/relationships/image" Target="../media/image62.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5.xml"/><Relationship Id="rId1" Type="http://schemas.openxmlformats.org/officeDocument/2006/relationships/tags" Target="../tags/tag102.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5.xml"/><Relationship Id="rId1" Type="http://schemas.openxmlformats.org/officeDocument/2006/relationships/tags" Target="../tags/tag76.xml"/></Relationships>
</file>

<file path=ppt/slides/_rels/slide30.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99.svg"/><Relationship Id="rId3" Type="http://schemas.openxmlformats.org/officeDocument/2006/relationships/notesSlide" Target="../notesSlides/notesSlide30.xml"/><Relationship Id="rId7" Type="http://schemas.openxmlformats.org/officeDocument/2006/relationships/image" Target="../media/image85.svg"/><Relationship Id="rId12" Type="http://schemas.openxmlformats.org/officeDocument/2006/relationships/image" Target="../media/image63.png"/><Relationship Id="rId2" Type="http://schemas.openxmlformats.org/officeDocument/2006/relationships/slideLayout" Target="../slideLayouts/slideLayout5.xml"/><Relationship Id="rId1" Type="http://schemas.openxmlformats.org/officeDocument/2006/relationships/tags" Target="../tags/tag103.xml"/><Relationship Id="rId6" Type="http://schemas.openxmlformats.org/officeDocument/2006/relationships/image" Target="../media/image55.png"/><Relationship Id="rId11" Type="http://schemas.openxmlformats.org/officeDocument/2006/relationships/image" Target="../media/image97.svg"/><Relationship Id="rId5" Type="http://schemas.openxmlformats.org/officeDocument/2006/relationships/image" Target="../media/image26.svg"/><Relationship Id="rId15" Type="http://schemas.openxmlformats.org/officeDocument/2006/relationships/image" Target="../media/image61.svg"/><Relationship Id="rId10" Type="http://schemas.openxmlformats.org/officeDocument/2006/relationships/image" Target="../media/image62.png"/><Relationship Id="rId4" Type="http://schemas.openxmlformats.org/officeDocument/2006/relationships/image" Target="../media/image18.png"/><Relationship Id="rId9" Type="http://schemas.openxmlformats.org/officeDocument/2006/relationships/image" Target="../media/image40.svg"/><Relationship Id="rId14" Type="http://schemas.openxmlformats.org/officeDocument/2006/relationships/image" Target="../media/image41.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66.xml"/><Relationship Id="rId1" Type="http://schemas.openxmlformats.org/officeDocument/2006/relationships/tags" Target="../tags/tag104.xml"/><Relationship Id="rId5" Type="http://schemas.openxmlformats.org/officeDocument/2006/relationships/image" Target="../media/image65.png"/><Relationship Id="rId4" Type="http://schemas.openxmlformats.org/officeDocument/2006/relationships/image" Target="../media/image64.jpe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4.xml"/><Relationship Id="rId1" Type="http://schemas.openxmlformats.org/officeDocument/2006/relationships/tags" Target="../tags/tag105.xml"/><Relationship Id="rId4" Type="http://schemas.openxmlformats.org/officeDocument/2006/relationships/image" Target="../media/image66.tiff"/></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2.xml"/><Relationship Id="rId1" Type="http://schemas.openxmlformats.org/officeDocument/2006/relationships/tags" Target="../tags/tag106.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7" Type="http://schemas.openxmlformats.org/officeDocument/2006/relationships/image" Target="../media/image92.svg"/><Relationship Id="rId2" Type="http://schemas.openxmlformats.org/officeDocument/2006/relationships/slideLayout" Target="../slideLayouts/slideLayout6.xml"/><Relationship Id="rId1" Type="http://schemas.openxmlformats.org/officeDocument/2006/relationships/tags" Target="../tags/tag107.xml"/><Relationship Id="rId6" Type="http://schemas.openxmlformats.org/officeDocument/2006/relationships/image" Target="../media/image59.png"/><Relationship Id="rId5" Type="http://schemas.openxmlformats.org/officeDocument/2006/relationships/image" Target="../media/image34.svg"/><Relationship Id="rId4" Type="http://schemas.openxmlformats.org/officeDocument/2006/relationships/image" Target="../media/image22.png"/></Relationships>
</file>

<file path=ppt/slides/_rels/slide35.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108.svg"/><Relationship Id="rId3" Type="http://schemas.openxmlformats.org/officeDocument/2006/relationships/notesSlide" Target="../notesSlides/notesSlide35.xml"/><Relationship Id="rId7" Type="http://schemas.openxmlformats.org/officeDocument/2006/relationships/image" Target="../media/image81.svg"/><Relationship Id="rId12" Type="http://schemas.openxmlformats.org/officeDocument/2006/relationships/image" Target="../media/image69.png"/><Relationship Id="rId2" Type="http://schemas.openxmlformats.org/officeDocument/2006/relationships/slideLayout" Target="../slideLayouts/slideLayout28.xml"/><Relationship Id="rId1" Type="http://schemas.openxmlformats.org/officeDocument/2006/relationships/tags" Target="../tags/tag108.xml"/><Relationship Id="rId6" Type="http://schemas.openxmlformats.org/officeDocument/2006/relationships/image" Target="../media/image53.png"/><Relationship Id="rId11" Type="http://schemas.openxmlformats.org/officeDocument/2006/relationships/image" Target="../media/image106.svg"/><Relationship Id="rId5" Type="http://schemas.openxmlformats.org/officeDocument/2006/relationships/image" Target="../media/image104.svg"/><Relationship Id="rId10" Type="http://schemas.openxmlformats.org/officeDocument/2006/relationships/image" Target="../media/image68.png"/><Relationship Id="rId4" Type="http://schemas.openxmlformats.org/officeDocument/2006/relationships/image" Target="../media/image67.png"/><Relationship Id="rId9" Type="http://schemas.openxmlformats.org/officeDocument/2006/relationships/image" Target="../media/image26.svg"/></Relationships>
</file>

<file path=ppt/slides/_rels/slide36.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110.svg"/><Relationship Id="rId3" Type="http://schemas.openxmlformats.org/officeDocument/2006/relationships/notesSlide" Target="../notesSlides/notesSlide36.xml"/><Relationship Id="rId7" Type="http://schemas.openxmlformats.org/officeDocument/2006/relationships/image" Target="../media/image81.svg"/><Relationship Id="rId12" Type="http://schemas.openxmlformats.org/officeDocument/2006/relationships/image" Target="../media/image70.png"/><Relationship Id="rId2" Type="http://schemas.openxmlformats.org/officeDocument/2006/relationships/slideLayout" Target="../slideLayouts/slideLayout28.xml"/><Relationship Id="rId1" Type="http://schemas.openxmlformats.org/officeDocument/2006/relationships/tags" Target="../tags/tag109.xml"/><Relationship Id="rId6" Type="http://schemas.openxmlformats.org/officeDocument/2006/relationships/image" Target="../media/image53.png"/><Relationship Id="rId11" Type="http://schemas.openxmlformats.org/officeDocument/2006/relationships/image" Target="../media/image106.svg"/><Relationship Id="rId5" Type="http://schemas.openxmlformats.org/officeDocument/2006/relationships/image" Target="../media/image104.svg"/><Relationship Id="rId10" Type="http://schemas.openxmlformats.org/officeDocument/2006/relationships/image" Target="../media/image68.png"/><Relationship Id="rId4" Type="http://schemas.openxmlformats.org/officeDocument/2006/relationships/image" Target="../media/image67.png"/><Relationship Id="rId9" Type="http://schemas.openxmlformats.org/officeDocument/2006/relationships/image" Target="../media/image26.svg"/></Relationships>
</file>

<file path=ppt/slides/_rels/slide37.xml.rels><?xml version="1.0" encoding="UTF-8" standalone="yes"?>
<Relationships xmlns="http://schemas.openxmlformats.org/package/2006/relationships"><Relationship Id="rId8" Type="http://schemas.openxmlformats.org/officeDocument/2006/relationships/image" Target="../media/image68.png"/><Relationship Id="rId13" Type="http://schemas.openxmlformats.org/officeDocument/2006/relationships/image" Target="../media/image44.svg"/><Relationship Id="rId18" Type="http://schemas.openxmlformats.org/officeDocument/2006/relationships/image" Target="../media/image70.png"/><Relationship Id="rId3" Type="http://schemas.openxmlformats.org/officeDocument/2006/relationships/notesSlide" Target="../notesSlides/notesSlide37.xml"/><Relationship Id="rId7" Type="http://schemas.openxmlformats.org/officeDocument/2006/relationships/image" Target="../media/image26.svg"/><Relationship Id="rId12" Type="http://schemas.openxmlformats.org/officeDocument/2006/relationships/image" Target="../media/image27.png"/><Relationship Id="rId17" Type="http://schemas.openxmlformats.org/officeDocument/2006/relationships/image" Target="../media/image81.svg"/><Relationship Id="rId2" Type="http://schemas.openxmlformats.org/officeDocument/2006/relationships/slideLayout" Target="../slideLayouts/slideLayout28.xml"/><Relationship Id="rId16" Type="http://schemas.openxmlformats.org/officeDocument/2006/relationships/image" Target="../media/image53.png"/><Relationship Id="rId1" Type="http://schemas.openxmlformats.org/officeDocument/2006/relationships/tags" Target="../tags/tag110.xml"/><Relationship Id="rId6" Type="http://schemas.openxmlformats.org/officeDocument/2006/relationships/image" Target="../media/image18.png"/><Relationship Id="rId11" Type="http://schemas.openxmlformats.org/officeDocument/2006/relationships/image" Target="../media/image61.svg"/><Relationship Id="rId5" Type="http://schemas.openxmlformats.org/officeDocument/2006/relationships/image" Target="../media/image104.svg"/><Relationship Id="rId15" Type="http://schemas.openxmlformats.org/officeDocument/2006/relationships/image" Target="../media/image63.svg"/><Relationship Id="rId10" Type="http://schemas.openxmlformats.org/officeDocument/2006/relationships/image" Target="../media/image41.png"/><Relationship Id="rId19" Type="http://schemas.openxmlformats.org/officeDocument/2006/relationships/image" Target="../media/image110.svg"/><Relationship Id="rId4" Type="http://schemas.openxmlformats.org/officeDocument/2006/relationships/image" Target="../media/image67.png"/><Relationship Id="rId9" Type="http://schemas.openxmlformats.org/officeDocument/2006/relationships/image" Target="../media/image106.svg"/><Relationship Id="rId14" Type="http://schemas.openxmlformats.org/officeDocument/2006/relationships/image" Target="../media/image42.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3.xml"/><Relationship Id="rId1" Type="http://schemas.openxmlformats.org/officeDocument/2006/relationships/tags" Target="../tags/tag111.xml"/><Relationship Id="rId4" Type="http://schemas.openxmlformats.org/officeDocument/2006/relationships/image" Target="../media/image44.jpe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2.xml"/><Relationship Id="rId1" Type="http://schemas.openxmlformats.org/officeDocument/2006/relationships/tags" Target="../tags/tag112.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77.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18.xml"/><Relationship Id="rId1" Type="http://schemas.openxmlformats.org/officeDocument/2006/relationships/tags" Target="../tags/tag113.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41.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110.svg"/><Relationship Id="rId3" Type="http://schemas.openxmlformats.org/officeDocument/2006/relationships/notesSlide" Target="../notesSlides/notesSlide41.xml"/><Relationship Id="rId7" Type="http://schemas.openxmlformats.org/officeDocument/2006/relationships/image" Target="../media/image30.svg"/><Relationship Id="rId12" Type="http://schemas.openxmlformats.org/officeDocument/2006/relationships/image" Target="../media/image70.png"/><Relationship Id="rId2" Type="http://schemas.openxmlformats.org/officeDocument/2006/relationships/slideLayout" Target="../slideLayouts/slideLayout18.xml"/><Relationship Id="rId1" Type="http://schemas.openxmlformats.org/officeDocument/2006/relationships/tags" Target="../tags/tag114.xml"/><Relationship Id="rId6" Type="http://schemas.openxmlformats.org/officeDocument/2006/relationships/image" Target="../media/image20.png"/><Relationship Id="rId11" Type="http://schemas.openxmlformats.org/officeDocument/2006/relationships/image" Target="../media/image34.svg"/><Relationship Id="rId5" Type="http://schemas.openxmlformats.org/officeDocument/2006/relationships/image" Target="../media/image68.svg"/><Relationship Id="rId10" Type="http://schemas.openxmlformats.org/officeDocument/2006/relationships/image" Target="../media/image22.png"/><Relationship Id="rId4" Type="http://schemas.openxmlformats.org/officeDocument/2006/relationships/image" Target="../media/image45.png"/><Relationship Id="rId9" Type="http://schemas.openxmlformats.org/officeDocument/2006/relationships/image" Target="../media/image20.svg"/><Relationship Id="rId14" Type="http://schemas.openxmlformats.org/officeDocument/2006/relationships/image" Target="../media/image74.pn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6.xml"/><Relationship Id="rId1" Type="http://schemas.openxmlformats.org/officeDocument/2006/relationships/tags" Target="../tags/tag115.xml"/><Relationship Id="rId5" Type="http://schemas.openxmlformats.org/officeDocument/2006/relationships/image" Target="../media/image116.svg"/><Relationship Id="rId4" Type="http://schemas.openxmlformats.org/officeDocument/2006/relationships/image" Target="../media/image75.png"/></Relationships>
</file>

<file path=ppt/slides/_rels/slide43.xml.rels><?xml version="1.0" encoding="UTF-8" standalone="yes"?>
<Relationships xmlns="http://schemas.openxmlformats.org/package/2006/relationships"><Relationship Id="rId8" Type="http://schemas.openxmlformats.org/officeDocument/2006/relationships/image" Target="../media/image30.svg"/><Relationship Id="rId13" Type="http://schemas.openxmlformats.org/officeDocument/2006/relationships/image" Target="../media/image22.png"/><Relationship Id="rId3" Type="http://schemas.openxmlformats.org/officeDocument/2006/relationships/notesSlide" Target="../notesSlides/notesSlide43.xml"/><Relationship Id="rId7" Type="http://schemas.openxmlformats.org/officeDocument/2006/relationships/image" Target="../media/image20.png"/><Relationship Id="rId12" Type="http://schemas.openxmlformats.org/officeDocument/2006/relationships/image" Target="../media/image110.svg"/><Relationship Id="rId2" Type="http://schemas.openxmlformats.org/officeDocument/2006/relationships/slideLayout" Target="../slideLayouts/slideLayout18.xml"/><Relationship Id="rId16" Type="http://schemas.openxmlformats.org/officeDocument/2006/relationships/image" Target="../media/image116.svg"/><Relationship Id="rId1" Type="http://schemas.openxmlformats.org/officeDocument/2006/relationships/tags" Target="../tags/tag116.xml"/><Relationship Id="rId6" Type="http://schemas.openxmlformats.org/officeDocument/2006/relationships/image" Target="../media/image68.svg"/><Relationship Id="rId11" Type="http://schemas.openxmlformats.org/officeDocument/2006/relationships/image" Target="../media/image70.png"/><Relationship Id="rId5" Type="http://schemas.openxmlformats.org/officeDocument/2006/relationships/image" Target="../media/image45.png"/><Relationship Id="rId15" Type="http://schemas.openxmlformats.org/officeDocument/2006/relationships/image" Target="../media/image75.png"/><Relationship Id="rId10" Type="http://schemas.openxmlformats.org/officeDocument/2006/relationships/image" Target="../media/image20.svg"/><Relationship Id="rId4" Type="http://schemas.openxmlformats.org/officeDocument/2006/relationships/image" Target="../media/image10.png"/><Relationship Id="rId9" Type="http://schemas.openxmlformats.org/officeDocument/2006/relationships/image" Target="../media/image15.png"/><Relationship Id="rId14" Type="http://schemas.openxmlformats.org/officeDocument/2006/relationships/image" Target="../media/image34.svg"/></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5.xml"/><Relationship Id="rId1" Type="http://schemas.openxmlformats.org/officeDocument/2006/relationships/tags" Target="../tags/tag117.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png"/></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6.xml"/><Relationship Id="rId1" Type="http://schemas.openxmlformats.org/officeDocument/2006/relationships/tags" Target="../tags/tag118.xml"/><Relationship Id="rId5" Type="http://schemas.openxmlformats.org/officeDocument/2006/relationships/image" Target="../media/image121.svg"/><Relationship Id="rId4" Type="http://schemas.openxmlformats.org/officeDocument/2006/relationships/image" Target="../media/image79.png"/></Relationships>
</file>

<file path=ppt/slides/_rels/slide46.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notesSlide" Target="../notesSlides/notesSlide46.xml"/><Relationship Id="rId7" Type="http://schemas.openxmlformats.org/officeDocument/2006/relationships/image" Target="../media/image14.svg"/><Relationship Id="rId2" Type="http://schemas.openxmlformats.org/officeDocument/2006/relationships/slideLayout" Target="../slideLayouts/slideLayout5.xml"/><Relationship Id="rId1" Type="http://schemas.openxmlformats.org/officeDocument/2006/relationships/tags" Target="../tags/tag119.xml"/><Relationship Id="rId6" Type="http://schemas.openxmlformats.org/officeDocument/2006/relationships/image" Target="../media/image12.png"/><Relationship Id="rId5" Type="http://schemas.openxmlformats.org/officeDocument/2006/relationships/image" Target="../media/image121.svg"/><Relationship Id="rId4" Type="http://schemas.openxmlformats.org/officeDocument/2006/relationships/image" Target="../media/image79.png"/><Relationship Id="rId9" Type="http://schemas.openxmlformats.org/officeDocument/2006/relationships/image" Target="../media/image123.svg"/></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18.xml"/><Relationship Id="rId1" Type="http://schemas.openxmlformats.org/officeDocument/2006/relationships/tags" Target="../tags/tag120.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8.xml"/><Relationship Id="rId7" Type="http://schemas.openxmlformats.org/officeDocument/2006/relationships/image" Target="../media/image121.svg"/><Relationship Id="rId2" Type="http://schemas.openxmlformats.org/officeDocument/2006/relationships/slideLayout" Target="../slideLayouts/slideLayout5.xml"/><Relationship Id="rId1" Type="http://schemas.openxmlformats.org/officeDocument/2006/relationships/tags" Target="../tags/tag121.xml"/><Relationship Id="rId6" Type="http://schemas.openxmlformats.org/officeDocument/2006/relationships/image" Target="../media/image79.png"/><Relationship Id="rId5" Type="http://schemas.openxmlformats.org/officeDocument/2006/relationships/image" Target="../media/image125.svg"/><Relationship Id="rId4" Type="http://schemas.openxmlformats.org/officeDocument/2006/relationships/image" Target="../media/image81.png"/></Relationships>
</file>

<file path=ppt/slides/_rels/slide49.xml.rels><?xml version="1.0" encoding="UTF-8" standalone="yes"?>
<Relationships xmlns="http://schemas.openxmlformats.org/package/2006/relationships"><Relationship Id="rId8" Type="http://schemas.openxmlformats.org/officeDocument/2006/relationships/image" Target="../media/image121.svg"/><Relationship Id="rId3" Type="http://schemas.openxmlformats.org/officeDocument/2006/relationships/notesSlide" Target="../notesSlides/notesSlide49.xml"/><Relationship Id="rId7" Type="http://schemas.openxmlformats.org/officeDocument/2006/relationships/image" Target="../media/image79.png"/><Relationship Id="rId2" Type="http://schemas.openxmlformats.org/officeDocument/2006/relationships/slideLayout" Target="../slideLayouts/slideLayout5.xml"/><Relationship Id="rId1" Type="http://schemas.openxmlformats.org/officeDocument/2006/relationships/tags" Target="../tags/tag122.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png"/></Relationships>
</file>

<file path=ppt/slides/_rels/slide5.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20.svg"/><Relationship Id="rId18" Type="http://schemas.openxmlformats.org/officeDocument/2006/relationships/image" Target="../media/image18.png"/><Relationship Id="rId26" Type="http://schemas.openxmlformats.org/officeDocument/2006/relationships/image" Target="../media/image22.png"/><Relationship Id="rId39" Type="http://schemas.openxmlformats.org/officeDocument/2006/relationships/image" Target="../media/image46.svg"/><Relationship Id="rId3" Type="http://schemas.openxmlformats.org/officeDocument/2006/relationships/notesSlide" Target="../notesSlides/notesSlide5.xml"/><Relationship Id="rId21" Type="http://schemas.openxmlformats.org/officeDocument/2006/relationships/image" Target="../media/image28.svg"/><Relationship Id="rId34" Type="http://schemas.openxmlformats.org/officeDocument/2006/relationships/image" Target="../media/image26.png"/><Relationship Id="rId7" Type="http://schemas.openxmlformats.org/officeDocument/2006/relationships/image" Target="../media/image14.svg"/><Relationship Id="rId12" Type="http://schemas.openxmlformats.org/officeDocument/2006/relationships/image" Target="../media/image15.png"/><Relationship Id="rId17" Type="http://schemas.openxmlformats.org/officeDocument/2006/relationships/image" Target="../media/image24.svg"/><Relationship Id="rId25" Type="http://schemas.openxmlformats.org/officeDocument/2006/relationships/image" Target="../media/image32.svg"/><Relationship Id="rId33" Type="http://schemas.openxmlformats.org/officeDocument/2006/relationships/image" Target="../media/image40.svg"/><Relationship Id="rId38" Type="http://schemas.openxmlformats.org/officeDocument/2006/relationships/image" Target="../media/image28.png"/><Relationship Id="rId2" Type="http://schemas.openxmlformats.org/officeDocument/2006/relationships/slideLayout" Target="../slideLayouts/slideLayout18.xml"/><Relationship Id="rId16" Type="http://schemas.openxmlformats.org/officeDocument/2006/relationships/image" Target="../media/image17.png"/><Relationship Id="rId20" Type="http://schemas.openxmlformats.org/officeDocument/2006/relationships/image" Target="../media/image19.png"/><Relationship Id="rId29" Type="http://schemas.openxmlformats.org/officeDocument/2006/relationships/image" Target="../media/image36.svg"/><Relationship Id="rId1" Type="http://schemas.openxmlformats.org/officeDocument/2006/relationships/tags" Target="../tags/tag78.xml"/><Relationship Id="rId6" Type="http://schemas.openxmlformats.org/officeDocument/2006/relationships/image" Target="../media/image12.png"/><Relationship Id="rId11" Type="http://schemas.openxmlformats.org/officeDocument/2006/relationships/image" Target="../media/image18.svg"/><Relationship Id="rId24" Type="http://schemas.openxmlformats.org/officeDocument/2006/relationships/image" Target="../media/image21.png"/><Relationship Id="rId32" Type="http://schemas.openxmlformats.org/officeDocument/2006/relationships/image" Target="../media/image25.png"/><Relationship Id="rId37" Type="http://schemas.openxmlformats.org/officeDocument/2006/relationships/image" Target="../media/image44.svg"/><Relationship Id="rId5" Type="http://schemas.openxmlformats.org/officeDocument/2006/relationships/image" Target="../media/image12.svg"/><Relationship Id="rId15" Type="http://schemas.openxmlformats.org/officeDocument/2006/relationships/image" Target="../media/image22.svg"/><Relationship Id="rId23" Type="http://schemas.openxmlformats.org/officeDocument/2006/relationships/image" Target="../media/image30.svg"/><Relationship Id="rId28" Type="http://schemas.openxmlformats.org/officeDocument/2006/relationships/image" Target="../media/image23.png"/><Relationship Id="rId36" Type="http://schemas.openxmlformats.org/officeDocument/2006/relationships/image" Target="../media/image27.png"/><Relationship Id="rId10" Type="http://schemas.openxmlformats.org/officeDocument/2006/relationships/image" Target="../media/image14.png"/><Relationship Id="rId19" Type="http://schemas.openxmlformats.org/officeDocument/2006/relationships/image" Target="../media/image26.svg"/><Relationship Id="rId31" Type="http://schemas.openxmlformats.org/officeDocument/2006/relationships/image" Target="../media/image38.svg"/><Relationship Id="rId4" Type="http://schemas.openxmlformats.org/officeDocument/2006/relationships/image" Target="../media/image11.png"/><Relationship Id="rId9" Type="http://schemas.openxmlformats.org/officeDocument/2006/relationships/image" Target="../media/image16.svg"/><Relationship Id="rId14" Type="http://schemas.openxmlformats.org/officeDocument/2006/relationships/image" Target="../media/image16.png"/><Relationship Id="rId22" Type="http://schemas.openxmlformats.org/officeDocument/2006/relationships/image" Target="../media/image20.png"/><Relationship Id="rId27" Type="http://schemas.openxmlformats.org/officeDocument/2006/relationships/image" Target="../media/image34.svg"/><Relationship Id="rId30" Type="http://schemas.openxmlformats.org/officeDocument/2006/relationships/image" Target="../media/image24.png"/><Relationship Id="rId35" Type="http://schemas.openxmlformats.org/officeDocument/2006/relationships/image" Target="../media/image42.svg"/></Relationships>
</file>

<file path=ppt/slides/_rels/slide50.xml.rels><?xml version="1.0" encoding="UTF-8" standalone="yes"?>
<Relationships xmlns="http://schemas.openxmlformats.org/package/2006/relationships"><Relationship Id="rId8" Type="http://schemas.openxmlformats.org/officeDocument/2006/relationships/image" Target="../media/image121.svg"/><Relationship Id="rId3" Type="http://schemas.openxmlformats.org/officeDocument/2006/relationships/notesSlide" Target="../notesSlides/notesSlide50.xml"/><Relationship Id="rId7" Type="http://schemas.openxmlformats.org/officeDocument/2006/relationships/image" Target="../media/image79.png"/><Relationship Id="rId2" Type="http://schemas.openxmlformats.org/officeDocument/2006/relationships/slideLayout" Target="../slideLayouts/slideLayout5.xml"/><Relationship Id="rId1" Type="http://schemas.openxmlformats.org/officeDocument/2006/relationships/tags" Target="../tags/tag123.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png"/></Relationships>
</file>

<file path=ppt/slides/_rels/slide51.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notesSlide" Target="../notesSlides/notesSlide51.xml"/><Relationship Id="rId7" Type="http://schemas.openxmlformats.org/officeDocument/2006/relationships/image" Target="../media/image125.svg"/><Relationship Id="rId2" Type="http://schemas.openxmlformats.org/officeDocument/2006/relationships/slideLayout" Target="../slideLayouts/slideLayout18.xml"/><Relationship Id="rId1" Type="http://schemas.openxmlformats.org/officeDocument/2006/relationships/tags" Target="../tags/tag124.xml"/><Relationship Id="rId6" Type="http://schemas.openxmlformats.org/officeDocument/2006/relationships/image" Target="../media/image81.png"/><Relationship Id="rId11" Type="http://schemas.openxmlformats.org/officeDocument/2006/relationships/image" Target="../media/image78.png"/><Relationship Id="rId5" Type="http://schemas.openxmlformats.org/officeDocument/2006/relationships/image" Target="../media/image121.svg"/><Relationship Id="rId10" Type="http://schemas.openxmlformats.org/officeDocument/2006/relationships/image" Target="../media/image77.png"/><Relationship Id="rId4" Type="http://schemas.openxmlformats.org/officeDocument/2006/relationships/image" Target="../media/image79.png"/><Relationship Id="rId9" Type="http://schemas.openxmlformats.org/officeDocument/2006/relationships/image" Target="../media/image76.png"/></Relationships>
</file>

<file path=ppt/slides/_rels/slide52.xml.rels><?xml version="1.0" encoding="UTF-8" standalone="yes"?>
<Relationships xmlns="http://schemas.openxmlformats.org/package/2006/relationships"><Relationship Id="rId8" Type="http://schemas.openxmlformats.org/officeDocument/2006/relationships/image" Target="../media/image53.png"/><Relationship Id="rId13" Type="http://schemas.openxmlformats.org/officeDocument/2006/relationships/image" Target="../media/image32.svg"/><Relationship Id="rId18" Type="http://schemas.openxmlformats.org/officeDocument/2006/relationships/image" Target="../media/image19.png"/><Relationship Id="rId26" Type="http://schemas.openxmlformats.org/officeDocument/2006/relationships/image" Target="../media/image79.png"/><Relationship Id="rId3" Type="http://schemas.openxmlformats.org/officeDocument/2006/relationships/notesSlide" Target="../notesSlides/notesSlide52.xml"/><Relationship Id="rId21" Type="http://schemas.openxmlformats.org/officeDocument/2006/relationships/image" Target="../media/image30.svg"/><Relationship Id="rId7" Type="http://schemas.openxmlformats.org/officeDocument/2006/relationships/image" Target="../media/image18.svg"/><Relationship Id="rId12" Type="http://schemas.openxmlformats.org/officeDocument/2006/relationships/image" Target="../media/image21.png"/><Relationship Id="rId17" Type="http://schemas.openxmlformats.org/officeDocument/2006/relationships/image" Target="../media/image128.svg"/><Relationship Id="rId25" Type="http://schemas.openxmlformats.org/officeDocument/2006/relationships/image" Target="../media/image22.svg"/><Relationship Id="rId2" Type="http://schemas.openxmlformats.org/officeDocument/2006/relationships/slideLayout" Target="../slideLayouts/slideLayout18.xml"/><Relationship Id="rId16" Type="http://schemas.openxmlformats.org/officeDocument/2006/relationships/image" Target="../media/image83.png"/><Relationship Id="rId20" Type="http://schemas.openxmlformats.org/officeDocument/2006/relationships/image" Target="../media/image20.png"/><Relationship Id="rId1" Type="http://schemas.openxmlformats.org/officeDocument/2006/relationships/tags" Target="../tags/tag125.xml"/><Relationship Id="rId6" Type="http://schemas.openxmlformats.org/officeDocument/2006/relationships/image" Target="../media/image14.png"/><Relationship Id="rId11" Type="http://schemas.openxmlformats.org/officeDocument/2006/relationships/image" Target="../media/image104.svg"/><Relationship Id="rId24" Type="http://schemas.openxmlformats.org/officeDocument/2006/relationships/image" Target="../media/image16.png"/><Relationship Id="rId5" Type="http://schemas.openxmlformats.org/officeDocument/2006/relationships/image" Target="../media/image68.svg"/><Relationship Id="rId15" Type="http://schemas.openxmlformats.org/officeDocument/2006/relationships/image" Target="../media/image92.svg"/><Relationship Id="rId23" Type="http://schemas.openxmlformats.org/officeDocument/2006/relationships/image" Target="../media/image16.svg"/><Relationship Id="rId10" Type="http://schemas.openxmlformats.org/officeDocument/2006/relationships/image" Target="../media/image67.png"/><Relationship Id="rId19" Type="http://schemas.openxmlformats.org/officeDocument/2006/relationships/image" Target="../media/image28.svg"/><Relationship Id="rId4" Type="http://schemas.openxmlformats.org/officeDocument/2006/relationships/image" Target="../media/image45.png"/><Relationship Id="rId9" Type="http://schemas.openxmlformats.org/officeDocument/2006/relationships/image" Target="../media/image81.svg"/><Relationship Id="rId14" Type="http://schemas.openxmlformats.org/officeDocument/2006/relationships/image" Target="../media/image59.png"/><Relationship Id="rId22" Type="http://schemas.openxmlformats.org/officeDocument/2006/relationships/image" Target="../media/image13.png"/><Relationship Id="rId27" Type="http://schemas.openxmlformats.org/officeDocument/2006/relationships/image" Target="../media/image121.svg"/></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3.xml"/><Relationship Id="rId1" Type="http://schemas.openxmlformats.org/officeDocument/2006/relationships/tags" Target="../tags/tag126.xml"/><Relationship Id="rId4" Type="http://schemas.openxmlformats.org/officeDocument/2006/relationships/image" Target="../media/image44.jpeg"/></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2.xml"/><Relationship Id="rId1" Type="http://schemas.openxmlformats.org/officeDocument/2006/relationships/tags" Target="../tags/tag127.xml"/></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5.xml"/><Relationship Id="rId1" Type="http://schemas.openxmlformats.org/officeDocument/2006/relationships/tags" Target="../tags/tag128.xml"/></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18.xml"/><Relationship Id="rId1" Type="http://schemas.openxmlformats.org/officeDocument/2006/relationships/tags" Target="../tags/tag129.xml"/><Relationship Id="rId4" Type="http://schemas.openxmlformats.org/officeDocument/2006/relationships/image" Target="../media/image84.tiff"/></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5.xml"/><Relationship Id="rId1" Type="http://schemas.openxmlformats.org/officeDocument/2006/relationships/tags" Target="../tags/tag130.xml"/></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23.xml"/><Relationship Id="rId1" Type="http://schemas.openxmlformats.org/officeDocument/2006/relationships/tags" Target="../tags/tag131.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5.xml"/><Relationship Id="rId1" Type="http://schemas.openxmlformats.org/officeDocument/2006/relationships/tags" Target="../tags/tag79.xml"/><Relationship Id="rId5" Type="http://schemas.openxmlformats.org/officeDocument/2006/relationships/image" Target="../media/image30.tiff"/><Relationship Id="rId4" Type="http://schemas.openxmlformats.org/officeDocument/2006/relationships/image" Target="../media/image29.tiff"/></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ags" Target="../tags/tag80.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6.xml"/><Relationship Id="rId1" Type="http://schemas.openxmlformats.org/officeDocument/2006/relationships/tags" Target="../tags/tag81.xml"/><Relationship Id="rId4" Type="http://schemas.openxmlformats.org/officeDocument/2006/relationships/image" Target="../media/image31.jpe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5.xml"/><Relationship Id="rId1" Type="http://schemas.openxmlformats.org/officeDocument/2006/relationships/tags" Target="../tags/tag82.xml"/><Relationship Id="rId5" Type="http://schemas.openxmlformats.org/officeDocument/2006/relationships/image" Target="../media/image33.png"/><Relationship Id="rId4" Type="http://schemas.openxmlformats.org/officeDocument/2006/relationships/image" Target="../media/image3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8213009-50A0-5448-BFE6-30EFBA8DB8F6}"/>
              </a:ext>
            </a:extLst>
          </p:cNvPr>
          <p:cNvSpPr>
            <a:spLocks noGrp="1"/>
          </p:cNvSpPr>
          <p:nvPr>
            <p:ph type="body" sz="quarter" idx="10"/>
          </p:nvPr>
        </p:nvSpPr>
        <p:spPr/>
        <p:txBody>
          <a:bodyPr rtlCol="0">
            <a:normAutofit/>
          </a:bodyPr>
          <a:lstStyle/>
          <a:p>
            <a:pPr rtl="0"/>
            <a:r>
              <a:rPr lang="pt-BR">
                <a:latin typeface="Amazon Ember Light" panose="020B0403020204020204" pitchFamily="34" charset="0"/>
                <a:ea typeface="Amazon Ember Light" panose="020B0403020204020204" pitchFamily="34" charset="0"/>
                <a:cs typeface="Amazon Ember Light" panose="020B0403020204020204" pitchFamily="34" charset="0"/>
              </a:rPr>
              <a:t>AWS Academy Cloud Architecting</a:t>
            </a:r>
          </a:p>
        </p:txBody>
      </p:sp>
      <p:sp>
        <p:nvSpPr>
          <p:cNvPr id="6" name="Title 5"/>
          <p:cNvSpPr>
            <a:spLocks noGrp="1"/>
          </p:cNvSpPr>
          <p:nvPr>
            <p:ph type="title"/>
          </p:nvPr>
        </p:nvSpPr>
        <p:spPr>
          <a:xfrm>
            <a:off x="419099" y="3666059"/>
            <a:ext cx="10766643" cy="474119"/>
          </a:xfrm>
        </p:spPr>
        <p:txBody>
          <a:bodyPr rtlCol="0"/>
          <a:lstStyle/>
          <a:p>
            <a:pPr rtl="0"/>
            <a:r>
              <a:rPr lang="pt-BR" sz="5400" dirty="0"/>
              <a:t>Módulo 11: Armazenar conteúdo em cache</a:t>
            </a:r>
          </a:p>
        </p:txBody>
      </p:sp>
    </p:spTree>
    <p:custDataLst>
      <p:tags r:id="rId1"/>
    </p:custDataLst>
    <p:extLst>
      <p:ext uri="{BB962C8B-B14F-4D97-AF65-F5344CB8AC3E}">
        <p14:creationId xmlns:p14="http://schemas.microsoft.com/office/powerpoint/2010/main" val="35622001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90204A-4FD1-7241-BA94-C5274500B13C}"/>
              </a:ext>
            </a:extLst>
          </p:cNvPr>
          <p:cNvSpPr>
            <a:spLocks noGrp="1"/>
          </p:cNvSpPr>
          <p:nvPr>
            <p:ph type="title"/>
          </p:nvPr>
        </p:nvSpPr>
        <p:spPr/>
        <p:txBody>
          <a:bodyPr rtlCol="0"/>
          <a:lstStyle/>
          <a:p>
            <a:pPr rtl="0"/>
            <a:r>
              <a:rPr lang="pt-BR"/>
              <a:t>Exemplo de cache (2 de 2)</a:t>
            </a:r>
          </a:p>
        </p:txBody>
      </p:sp>
      <p:sp>
        <p:nvSpPr>
          <p:cNvPr id="27" name="TextBox 26">
            <a:extLst>
              <a:ext uri="{FF2B5EF4-FFF2-40B4-BE49-F238E27FC236}">
                <a16:creationId xmlns:a16="http://schemas.microsoft.com/office/drawing/2014/main" id="{341D37BB-35CF-D845-A797-D5CAB12EBF98}"/>
              </a:ext>
            </a:extLst>
          </p:cNvPr>
          <p:cNvSpPr txBox="1"/>
          <p:nvPr/>
        </p:nvSpPr>
        <p:spPr>
          <a:xfrm>
            <a:off x="3894667" y="1808540"/>
            <a:ext cx="4402667" cy="430887"/>
          </a:xfrm>
          <a:prstGeom prst="rect">
            <a:avLst/>
          </a:prstGeom>
          <a:noFill/>
        </p:spPr>
        <p:txBody>
          <a:bodyPr wrap="square" rtlCol="0">
            <a:spAutoFit/>
          </a:bodyPr>
          <a:lstStyle/>
          <a:p>
            <a:pPr algn="ctr" rtl="0"/>
            <a:r>
              <a:rPr lang="pt-BR" sz="2200">
                <a:latin typeface="Amazon Ember" panose="020B0603020204020204" pitchFamily="34" charset="0"/>
                <a:ea typeface="Amazon Ember" panose="020B0603020204020204" pitchFamily="34" charset="0"/>
                <a:cs typeface="Amazon Ember" panose="020B0603020204020204" pitchFamily="34" charset="0"/>
              </a:rPr>
              <a:t>Tempo do percurso = 2 minutos</a:t>
            </a:r>
          </a:p>
        </p:txBody>
      </p:sp>
      <p:grpSp>
        <p:nvGrpSpPr>
          <p:cNvPr id="6" name="Group 5" descr="arrow from your house to storage unit, and from storage unit to your house.">
            <a:extLst>
              <a:ext uri="{FF2B5EF4-FFF2-40B4-BE49-F238E27FC236}">
                <a16:creationId xmlns:a16="http://schemas.microsoft.com/office/drawing/2014/main" id="{0036EC80-4A28-4163-A604-C261556C28B7}"/>
              </a:ext>
            </a:extLst>
          </p:cNvPr>
          <p:cNvGrpSpPr/>
          <p:nvPr/>
        </p:nvGrpSpPr>
        <p:grpSpPr>
          <a:xfrm>
            <a:off x="901623" y="2423669"/>
            <a:ext cx="10388754" cy="2752145"/>
            <a:chOff x="901623" y="2423669"/>
            <a:chExt cx="10388754" cy="2752145"/>
          </a:xfrm>
        </p:grpSpPr>
        <p:sp>
          <p:nvSpPr>
            <p:cNvPr id="39" name="TextBox 38">
              <a:extLst>
                <a:ext uri="{FF2B5EF4-FFF2-40B4-BE49-F238E27FC236}">
                  <a16:creationId xmlns:a16="http://schemas.microsoft.com/office/drawing/2014/main" id="{E511096F-7F87-4D29-BC9D-8E85C681A752}"/>
                </a:ext>
              </a:extLst>
            </p:cNvPr>
            <p:cNvSpPr txBox="1"/>
            <p:nvPr/>
          </p:nvSpPr>
          <p:spPr>
            <a:xfrm>
              <a:off x="980657" y="4406373"/>
              <a:ext cx="1809788" cy="430887"/>
            </a:xfrm>
            <a:prstGeom prst="rect">
              <a:avLst/>
            </a:prstGeom>
            <a:noFill/>
          </p:spPr>
          <p:txBody>
            <a:bodyPr wrap="square" rtlCol="0">
              <a:spAutoFit/>
            </a:bodyPr>
            <a:lstStyle/>
            <a:p>
              <a:pPr algn="ctr" rtl="0"/>
              <a:r>
                <a:rPr lang="pt-BR" sz="2200">
                  <a:latin typeface="Amazon Ember" panose="020B0603020204020204" pitchFamily="34" charset="0"/>
                  <a:ea typeface="Amazon Ember" panose="020B0603020204020204" pitchFamily="34" charset="0"/>
                  <a:cs typeface="Amazon Ember" panose="020B0603020204020204" pitchFamily="34" charset="0"/>
                </a:rPr>
                <a:t>Sua casa</a:t>
              </a:r>
            </a:p>
          </p:txBody>
        </p:sp>
        <p:pic>
          <p:nvPicPr>
            <p:cNvPr id="41" name="Picture 40">
              <a:extLst>
                <a:ext uri="{FF2B5EF4-FFF2-40B4-BE49-F238E27FC236}">
                  <a16:creationId xmlns:a16="http://schemas.microsoft.com/office/drawing/2014/main" id="{6E98A798-D7D4-4AC2-9AC6-D1F30A8F8190}"/>
                </a:ext>
                <a:ext uri="{C183D7F6-B498-43B3-948B-1728B52AA6E4}">
                  <adec:decorative xmlns:adec="http://schemas.microsoft.com/office/drawing/2017/decorative" xmlns="" val="1"/>
                </a:ext>
              </a:extLst>
            </p:cNvPr>
            <p:cNvPicPr>
              <a:picLocks noChangeAspect="1"/>
            </p:cNvPicPr>
            <p:nvPr/>
          </p:nvPicPr>
          <p:blipFill>
            <a:blip r:embed="rId4"/>
            <a:stretch>
              <a:fillRect/>
            </a:stretch>
          </p:blipFill>
          <p:spPr>
            <a:xfrm>
              <a:off x="9333348" y="2423669"/>
              <a:ext cx="1957029" cy="1957029"/>
            </a:xfrm>
            <a:prstGeom prst="rect">
              <a:avLst/>
            </a:prstGeom>
            <a:noFill/>
          </p:spPr>
        </p:pic>
        <p:sp>
          <p:nvSpPr>
            <p:cNvPr id="42" name="TextBox 41">
              <a:extLst>
                <a:ext uri="{FF2B5EF4-FFF2-40B4-BE49-F238E27FC236}">
                  <a16:creationId xmlns:a16="http://schemas.microsoft.com/office/drawing/2014/main" id="{8FCC1FD4-702C-44CB-9469-CD981591039E}"/>
                </a:ext>
              </a:extLst>
            </p:cNvPr>
            <p:cNvSpPr txBox="1"/>
            <p:nvPr/>
          </p:nvSpPr>
          <p:spPr>
            <a:xfrm>
              <a:off x="9406968" y="4406373"/>
              <a:ext cx="1809788" cy="769441"/>
            </a:xfrm>
            <a:prstGeom prst="rect">
              <a:avLst/>
            </a:prstGeom>
            <a:noFill/>
          </p:spPr>
          <p:txBody>
            <a:bodyPr wrap="square" rtlCol="0">
              <a:spAutoFit/>
            </a:bodyPr>
            <a:lstStyle/>
            <a:p>
              <a:pPr algn="ctr" rtl="0"/>
              <a:r>
                <a:rPr lang="pt-BR" sz="2200">
                  <a:latin typeface="Amazon Ember" panose="020B0603020204020204" pitchFamily="34" charset="0"/>
                  <a:ea typeface="Amazon Ember" panose="020B0603020204020204" pitchFamily="34" charset="0"/>
                  <a:cs typeface="Amazon Ember" panose="020B0603020204020204" pitchFamily="34" charset="0"/>
                </a:rPr>
                <a:t>Loja de ferragem</a:t>
              </a:r>
            </a:p>
          </p:txBody>
        </p:sp>
        <p:grpSp>
          <p:nvGrpSpPr>
            <p:cNvPr id="5" name="Group 4">
              <a:extLst>
                <a:ext uri="{FF2B5EF4-FFF2-40B4-BE49-F238E27FC236}">
                  <a16:creationId xmlns:a16="http://schemas.microsoft.com/office/drawing/2014/main" id="{D71D686C-2A71-4034-A116-D930FF74F897}"/>
                </a:ext>
              </a:extLst>
            </p:cNvPr>
            <p:cNvGrpSpPr/>
            <p:nvPr/>
          </p:nvGrpSpPr>
          <p:grpSpPr>
            <a:xfrm>
              <a:off x="901623" y="2928458"/>
              <a:ext cx="4064153" cy="1452240"/>
              <a:chOff x="901623" y="2928458"/>
              <a:chExt cx="4064153" cy="1452240"/>
            </a:xfrm>
          </p:grpSpPr>
          <p:pic>
            <p:nvPicPr>
              <p:cNvPr id="40" name="Picture 39">
                <a:extLst>
                  <a:ext uri="{FF2B5EF4-FFF2-40B4-BE49-F238E27FC236}">
                    <a16:creationId xmlns:a16="http://schemas.microsoft.com/office/drawing/2014/main" id="{CC6CDBB1-B730-438B-B565-2078F259B7EF}"/>
                  </a:ext>
                  <a:ext uri="{C183D7F6-B498-43B3-948B-1728B52AA6E4}">
                    <adec:decorative xmlns:adec="http://schemas.microsoft.com/office/drawing/2017/decorative" xmlns="" val="1"/>
                  </a:ext>
                </a:extLst>
              </p:cNvPr>
              <p:cNvPicPr>
                <a:picLocks noChangeAspect="1"/>
              </p:cNvPicPr>
              <p:nvPr/>
            </p:nvPicPr>
            <p:blipFill rotWithShape="1">
              <a:blip r:embed="rId5"/>
              <a:srcRect t="11964" b="14237"/>
              <a:stretch/>
            </p:blipFill>
            <p:spPr>
              <a:xfrm>
                <a:off x="901623" y="2928458"/>
                <a:ext cx="1967856" cy="1452240"/>
              </a:xfrm>
              <a:prstGeom prst="rect">
                <a:avLst/>
              </a:prstGeom>
              <a:noFill/>
            </p:spPr>
          </p:pic>
          <p:cxnSp>
            <p:nvCxnSpPr>
              <p:cNvPr id="16" name="Straight Arrow Connector 15">
                <a:extLst>
                  <a:ext uri="{FF2B5EF4-FFF2-40B4-BE49-F238E27FC236}">
                    <a16:creationId xmlns:a16="http://schemas.microsoft.com/office/drawing/2014/main" id="{A116FB06-0131-0549-ADF2-BD07648C6407}"/>
                  </a:ext>
                  <a:ext uri="{C183D7F6-B498-43B3-948B-1728B52AA6E4}">
                    <adec:decorative xmlns:adec="http://schemas.microsoft.com/office/drawing/2017/decorative" xmlns="" val="1"/>
                  </a:ext>
                </a:extLst>
              </p:cNvPr>
              <p:cNvCxnSpPr>
                <a:cxnSpLocks/>
              </p:cNvCxnSpPr>
              <p:nvPr/>
            </p:nvCxnSpPr>
            <p:spPr>
              <a:xfrm>
                <a:off x="2935466" y="3826934"/>
                <a:ext cx="1089124" cy="0"/>
              </a:xfrm>
              <a:prstGeom prst="straightConnector1">
                <a:avLst/>
              </a:prstGeom>
              <a:ln w="254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612CCD34-454D-F64A-A2A9-08CA84BAC974}"/>
                  </a:ext>
                  <a:ext uri="{C183D7F6-B498-43B3-948B-1728B52AA6E4}">
                    <adec:decorative xmlns:adec="http://schemas.microsoft.com/office/drawing/2017/decorative" xmlns="" val="1"/>
                  </a:ext>
                </a:extLst>
              </p:cNvPr>
              <p:cNvCxnSpPr>
                <a:cxnSpLocks/>
              </p:cNvCxnSpPr>
              <p:nvPr/>
            </p:nvCxnSpPr>
            <p:spPr>
              <a:xfrm flipH="1">
                <a:off x="2935466" y="4064001"/>
                <a:ext cx="1089124" cy="0"/>
              </a:xfrm>
              <a:prstGeom prst="straightConnector1">
                <a:avLst/>
              </a:prstGeom>
              <a:ln w="254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grpSp>
            <p:nvGrpSpPr>
              <p:cNvPr id="18" name="Group 17">
                <a:extLst>
                  <a:ext uri="{FF2B5EF4-FFF2-40B4-BE49-F238E27FC236}">
                    <a16:creationId xmlns:a16="http://schemas.microsoft.com/office/drawing/2014/main" id="{66972C9B-91D5-6941-ABDF-AB90F6C43EED}"/>
                  </a:ext>
                </a:extLst>
              </p:cNvPr>
              <p:cNvGrpSpPr/>
              <p:nvPr/>
            </p:nvGrpSpPr>
            <p:grpSpPr>
              <a:xfrm>
                <a:off x="4024590" y="3411332"/>
                <a:ext cx="941186" cy="729606"/>
                <a:chOff x="3896861" y="4648125"/>
                <a:chExt cx="941186" cy="729606"/>
              </a:xfrm>
            </p:grpSpPr>
            <p:grpSp>
              <p:nvGrpSpPr>
                <p:cNvPr id="19" name="Group 18">
                  <a:extLst>
                    <a:ext uri="{FF2B5EF4-FFF2-40B4-BE49-F238E27FC236}">
                      <a16:creationId xmlns:a16="http://schemas.microsoft.com/office/drawing/2014/main" id="{BF77778F-BD1C-3745-B77A-367D9F2A6C47}"/>
                    </a:ext>
                  </a:extLst>
                </p:cNvPr>
                <p:cNvGrpSpPr/>
                <p:nvPr/>
              </p:nvGrpSpPr>
              <p:grpSpPr>
                <a:xfrm>
                  <a:off x="3896861" y="4648125"/>
                  <a:ext cx="941186" cy="729606"/>
                  <a:chOff x="4909008" y="5162287"/>
                  <a:chExt cx="941186" cy="729606"/>
                </a:xfrm>
              </p:grpSpPr>
              <p:sp>
                <p:nvSpPr>
                  <p:cNvPr id="24" name="Rectangle 23">
                    <a:extLst>
                      <a:ext uri="{FF2B5EF4-FFF2-40B4-BE49-F238E27FC236}">
                        <a16:creationId xmlns:a16="http://schemas.microsoft.com/office/drawing/2014/main" id="{B7ED8858-24CA-E24D-A222-8760205C7EA8}"/>
                      </a:ext>
                      <a:ext uri="{C183D7F6-B498-43B3-948B-1728B52AA6E4}">
                        <adec:decorative xmlns:adec="http://schemas.microsoft.com/office/drawing/2017/decorative" xmlns="" val="1"/>
                      </a:ext>
                    </a:extLst>
                  </p:cNvPr>
                  <p:cNvSpPr/>
                  <p:nvPr/>
                </p:nvSpPr>
                <p:spPr>
                  <a:xfrm>
                    <a:off x="5026969" y="5243059"/>
                    <a:ext cx="707651" cy="584387"/>
                  </a:xfrm>
                  <a:prstGeom prst="rect">
                    <a:avLst/>
                  </a:prstGeom>
                  <a:solidFill>
                    <a:schemeClr val="bg1">
                      <a:lumMod val="95000"/>
                    </a:schemeClr>
                  </a:solidFill>
                  <a:ln w="254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8" name="Trapezoid 27">
                    <a:extLst>
                      <a:ext uri="{FF2B5EF4-FFF2-40B4-BE49-F238E27FC236}">
                        <a16:creationId xmlns:a16="http://schemas.microsoft.com/office/drawing/2014/main" id="{6C689119-749F-AD48-B8B0-6289B6192CAE}"/>
                      </a:ext>
                      <a:ext uri="{C183D7F6-B498-43B3-948B-1728B52AA6E4}">
                        <adec:decorative xmlns:adec="http://schemas.microsoft.com/office/drawing/2017/decorative" xmlns="" val="1"/>
                      </a:ext>
                    </a:extLst>
                  </p:cNvPr>
                  <p:cNvSpPr/>
                  <p:nvPr/>
                </p:nvSpPr>
                <p:spPr>
                  <a:xfrm>
                    <a:off x="4909008" y="5162287"/>
                    <a:ext cx="941186" cy="178981"/>
                  </a:xfrm>
                  <a:prstGeom prst="trapezoid">
                    <a:avLst/>
                  </a:prstGeom>
                  <a:solidFill>
                    <a:schemeClr val="bg1">
                      <a:lumMod val="65000"/>
                    </a:schemeClr>
                  </a:solidFill>
                  <a:ln w="254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9" name="Rectangle 28">
                    <a:extLst>
                      <a:ext uri="{FF2B5EF4-FFF2-40B4-BE49-F238E27FC236}">
                        <a16:creationId xmlns:a16="http://schemas.microsoft.com/office/drawing/2014/main" id="{CA89B976-0451-F146-ACFE-F266195F1B69}"/>
                      </a:ext>
                    </a:extLst>
                  </p:cNvPr>
                  <p:cNvSpPr/>
                  <p:nvPr/>
                </p:nvSpPr>
                <p:spPr>
                  <a:xfrm>
                    <a:off x="5232715" y="5405716"/>
                    <a:ext cx="296160" cy="486177"/>
                  </a:xfrm>
                  <a:prstGeom prst="rect">
                    <a:avLst/>
                  </a:prstGeom>
                  <a:solidFill>
                    <a:schemeClr val="accent4"/>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31" name="Rectangle 30">
                    <a:extLst>
                      <a:ext uri="{FF2B5EF4-FFF2-40B4-BE49-F238E27FC236}">
                        <a16:creationId xmlns:a16="http://schemas.microsoft.com/office/drawing/2014/main" id="{8849D61E-012E-A34A-A7EE-B94ED4068420}"/>
                      </a:ext>
                    </a:extLst>
                  </p:cNvPr>
                  <p:cNvSpPr/>
                  <p:nvPr/>
                </p:nvSpPr>
                <p:spPr>
                  <a:xfrm>
                    <a:off x="5273173" y="5449450"/>
                    <a:ext cx="215244" cy="442443"/>
                  </a:xfrm>
                  <a:prstGeom prst="rect">
                    <a:avLst/>
                  </a:prstGeom>
                  <a:solidFill>
                    <a:schemeClr val="accent4">
                      <a:lumMod val="60000"/>
                      <a:lumOff val="40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32" name="Group 31">
                    <a:extLst>
                      <a:ext uri="{FF2B5EF4-FFF2-40B4-BE49-F238E27FC236}">
                        <a16:creationId xmlns:a16="http://schemas.microsoft.com/office/drawing/2014/main" id="{20E30CA5-B984-8F4B-9AEB-53A86DA4F05A}"/>
                      </a:ext>
                    </a:extLst>
                  </p:cNvPr>
                  <p:cNvGrpSpPr/>
                  <p:nvPr/>
                </p:nvGrpSpPr>
                <p:grpSpPr>
                  <a:xfrm>
                    <a:off x="5304636" y="5488022"/>
                    <a:ext cx="149930" cy="192670"/>
                    <a:chOff x="5320608" y="5487112"/>
                    <a:chExt cx="149930" cy="192670"/>
                  </a:xfrm>
                </p:grpSpPr>
                <p:sp>
                  <p:nvSpPr>
                    <p:cNvPr id="33" name="Rectangle 32">
                      <a:extLst>
                        <a:ext uri="{FF2B5EF4-FFF2-40B4-BE49-F238E27FC236}">
                          <a16:creationId xmlns:a16="http://schemas.microsoft.com/office/drawing/2014/main" id="{7A102B79-C011-654D-800A-6F996ACC1B82}"/>
                        </a:ext>
                      </a:extLst>
                    </p:cNvPr>
                    <p:cNvSpPr/>
                    <p:nvPr/>
                  </p:nvSpPr>
                  <p:spPr>
                    <a:xfrm>
                      <a:off x="5320608" y="5488932"/>
                      <a:ext cx="58993" cy="190850"/>
                    </a:xfrm>
                    <a:prstGeom prst="rect">
                      <a:avLst/>
                    </a:prstGeom>
                    <a:solidFill>
                      <a:schemeClr val="accent4">
                        <a:lumMod val="20000"/>
                        <a:lumOff val="80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34" name="Rectangle 33">
                      <a:extLst>
                        <a:ext uri="{FF2B5EF4-FFF2-40B4-BE49-F238E27FC236}">
                          <a16:creationId xmlns:a16="http://schemas.microsoft.com/office/drawing/2014/main" id="{FCD55E00-30C8-1941-9C51-054570554C19}"/>
                        </a:ext>
                      </a:extLst>
                    </p:cNvPr>
                    <p:cNvSpPr/>
                    <p:nvPr/>
                  </p:nvSpPr>
                  <p:spPr>
                    <a:xfrm>
                      <a:off x="5411545" y="5487112"/>
                      <a:ext cx="58993" cy="190850"/>
                    </a:xfrm>
                    <a:prstGeom prst="rect">
                      <a:avLst/>
                    </a:prstGeom>
                    <a:solidFill>
                      <a:schemeClr val="accent4">
                        <a:lumMod val="20000"/>
                        <a:lumOff val="80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grpSp>
            </p:grpSp>
            <p:sp>
              <p:nvSpPr>
                <p:cNvPr id="23" name="Rectangle 22">
                  <a:extLst>
                    <a:ext uri="{FF2B5EF4-FFF2-40B4-BE49-F238E27FC236}">
                      <a16:creationId xmlns:a16="http://schemas.microsoft.com/office/drawing/2014/main" id="{3891861D-826A-7E48-A051-1674023233B6}"/>
                    </a:ext>
                  </a:extLst>
                </p:cNvPr>
                <p:cNvSpPr/>
                <p:nvPr/>
              </p:nvSpPr>
              <p:spPr>
                <a:xfrm rot="5400000">
                  <a:off x="4344594" y="5194093"/>
                  <a:ext cx="45719" cy="321558"/>
                </a:xfrm>
                <a:prstGeom prst="rect">
                  <a:avLst/>
                </a:prstGeom>
                <a:solidFill>
                  <a:schemeClr val="tx1">
                    <a:lumMod val="50000"/>
                    <a:lumOff val="50000"/>
                  </a:schemeClr>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grpSp>
        </p:grpSp>
        <p:sp>
          <p:nvSpPr>
            <p:cNvPr id="35" name="TextBox 34">
              <a:extLst>
                <a:ext uri="{FF2B5EF4-FFF2-40B4-BE49-F238E27FC236}">
                  <a16:creationId xmlns:a16="http://schemas.microsoft.com/office/drawing/2014/main" id="{811B699C-7CC6-9B48-A7FE-081A7F586371}"/>
                </a:ext>
              </a:extLst>
            </p:cNvPr>
            <p:cNvSpPr txBox="1"/>
            <p:nvPr/>
          </p:nvSpPr>
          <p:spPr>
            <a:xfrm>
              <a:off x="3244992" y="4406373"/>
              <a:ext cx="2500380" cy="769441"/>
            </a:xfrm>
            <a:prstGeom prst="rect">
              <a:avLst/>
            </a:prstGeom>
            <a:noFill/>
          </p:spPr>
          <p:txBody>
            <a:bodyPr wrap="square" rtlCol="0">
              <a:spAutoFit/>
            </a:bodyPr>
            <a:lstStyle/>
            <a:p>
              <a:pPr algn="ctr" rtl="0"/>
              <a:r>
                <a:rPr lang="pt-BR" sz="2200" dirty="0">
                  <a:latin typeface="Amazon Ember" panose="020B0603020204020204" pitchFamily="34" charset="0"/>
                  <a:ea typeface="Amazon Ember" panose="020B0603020204020204" pitchFamily="34" charset="0"/>
                  <a:cs typeface="Amazon Ember" panose="020B0603020204020204" pitchFamily="34" charset="0"/>
                </a:rPr>
                <a:t>Unidade de armazenamento</a:t>
              </a:r>
            </a:p>
          </p:txBody>
        </p:sp>
      </p:grpSp>
    </p:spTree>
    <p:custDataLst>
      <p:tags r:id="rId1"/>
    </p:custDataLst>
    <p:extLst>
      <p:ext uri="{BB962C8B-B14F-4D97-AF65-F5344CB8AC3E}">
        <p14:creationId xmlns:p14="http://schemas.microsoft.com/office/powerpoint/2010/main" val="40328304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BCB4DF-8C4E-7E49-8996-4EDD94F901D9}"/>
              </a:ext>
            </a:extLst>
          </p:cNvPr>
          <p:cNvSpPr>
            <a:spLocks noGrp="1"/>
          </p:cNvSpPr>
          <p:nvPr>
            <p:ph type="title"/>
          </p:nvPr>
        </p:nvSpPr>
        <p:spPr/>
        <p:txBody>
          <a:bodyPr rtlCol="0"/>
          <a:lstStyle/>
          <a:p>
            <a:pPr rtl="0"/>
            <a:r>
              <a:rPr lang="pt-BR"/>
              <a:t>O que você deve armazenar em cache?</a:t>
            </a:r>
          </a:p>
        </p:txBody>
      </p:sp>
      <p:pic>
        <p:nvPicPr>
          <p:cNvPr id="12" name="Picture 11">
            <a:extLst>
              <a:ext uri="{FF2B5EF4-FFF2-40B4-BE49-F238E27FC236}">
                <a16:creationId xmlns:a16="http://schemas.microsoft.com/office/drawing/2014/main" id="{D5240FC2-5B99-2144-865E-6DBFD09C6BDF}"/>
              </a:ext>
              <a:ext uri="{C183D7F6-B498-43B3-948B-1728B52AA6E4}">
                <adec:decorative xmlns:adec="http://schemas.microsoft.com/office/drawing/2017/decorative" xmlns="" val="1"/>
              </a:ext>
            </a:extLst>
          </p:cNvPr>
          <p:cNvPicPr>
            <a:picLocks noChangeAspect="1"/>
          </p:cNvPicPr>
          <p:nvPr/>
        </p:nvPicPr>
        <p:blipFill>
          <a:blip r:embed="rId4"/>
          <a:stretch>
            <a:fillRect/>
          </a:stretch>
        </p:blipFill>
        <p:spPr>
          <a:xfrm>
            <a:off x="1287023" y="2015065"/>
            <a:ext cx="988839" cy="988839"/>
          </a:xfrm>
          <a:prstGeom prst="rect">
            <a:avLst/>
          </a:prstGeom>
        </p:spPr>
      </p:pic>
      <p:sp>
        <p:nvSpPr>
          <p:cNvPr id="5" name="TextBox 4">
            <a:extLst>
              <a:ext uri="{FF2B5EF4-FFF2-40B4-BE49-F238E27FC236}">
                <a16:creationId xmlns:a16="http://schemas.microsoft.com/office/drawing/2014/main" id="{A5417B27-4480-3044-A612-1F3AB2E07FF2}"/>
              </a:ext>
            </a:extLst>
          </p:cNvPr>
          <p:cNvSpPr txBox="1"/>
          <p:nvPr/>
        </p:nvSpPr>
        <p:spPr>
          <a:xfrm>
            <a:off x="2617878" y="2309429"/>
            <a:ext cx="8052779" cy="400110"/>
          </a:xfrm>
          <a:prstGeom prst="rect">
            <a:avLst/>
          </a:prstGeom>
          <a:noFill/>
        </p:spPr>
        <p:txBody>
          <a:bodyPr wrap="square" rtlCol="0">
            <a:spAutoFit/>
          </a:bodyPr>
          <a:lstStyle/>
          <a:p>
            <a:pPr rtl="0"/>
            <a:r>
              <a:rPr lang="pt-BR" sz="2000">
                <a:latin typeface="Amazon Ember Light" panose="020B0403020204020204" pitchFamily="34" charset="0"/>
                <a:ea typeface="Amazon Ember Light" panose="020B0403020204020204" pitchFamily="34" charset="0"/>
                <a:cs typeface="Amazon Ember Light" panose="020B0403020204020204" pitchFamily="34" charset="0"/>
              </a:rPr>
              <a:t>Dados que exigem uma consulta lenta e cara para serem buscados</a:t>
            </a:r>
          </a:p>
        </p:txBody>
      </p:sp>
      <p:pic>
        <p:nvPicPr>
          <p:cNvPr id="14" name="Picture 13">
            <a:extLst>
              <a:ext uri="{FF2B5EF4-FFF2-40B4-BE49-F238E27FC236}">
                <a16:creationId xmlns:a16="http://schemas.microsoft.com/office/drawing/2014/main" id="{F8F4D2CB-0103-3648-8FC6-B9EE46493789}"/>
              </a:ext>
              <a:ext uri="{C183D7F6-B498-43B3-948B-1728B52AA6E4}">
                <adec:decorative xmlns:adec="http://schemas.microsoft.com/office/drawing/2017/decorative" xmlns="" val="1"/>
              </a:ext>
            </a:extLst>
          </p:cNvPr>
          <p:cNvPicPr>
            <a:picLocks noChangeAspect="1"/>
          </p:cNvPicPr>
          <p:nvPr/>
        </p:nvPicPr>
        <p:blipFill>
          <a:blip r:embed="rId5"/>
          <a:stretch>
            <a:fillRect/>
          </a:stretch>
        </p:blipFill>
        <p:spPr>
          <a:xfrm>
            <a:off x="1287024" y="3356151"/>
            <a:ext cx="988836" cy="988838"/>
          </a:xfrm>
          <a:prstGeom prst="rect">
            <a:avLst/>
          </a:prstGeom>
        </p:spPr>
      </p:pic>
      <p:sp>
        <p:nvSpPr>
          <p:cNvPr id="7" name="TextBox 6">
            <a:extLst>
              <a:ext uri="{FF2B5EF4-FFF2-40B4-BE49-F238E27FC236}">
                <a16:creationId xmlns:a16="http://schemas.microsoft.com/office/drawing/2014/main" id="{03749B6E-94B3-3240-A414-51F10E55AAA2}"/>
              </a:ext>
            </a:extLst>
          </p:cNvPr>
          <p:cNvSpPr txBox="1"/>
          <p:nvPr/>
        </p:nvSpPr>
        <p:spPr>
          <a:xfrm>
            <a:off x="2617878" y="3496627"/>
            <a:ext cx="8331198" cy="707886"/>
          </a:xfrm>
          <a:prstGeom prst="rect">
            <a:avLst/>
          </a:prstGeom>
          <a:noFill/>
        </p:spPr>
        <p:txBody>
          <a:bodyPr wrap="square" rtlCol="0">
            <a:spAutoFit/>
          </a:bodyPr>
          <a:lstStyle/>
          <a:p>
            <a:pPr rtl="0"/>
            <a:r>
              <a:rPr lang="pt-BR" sz="2000" dirty="0">
                <a:latin typeface="Amazon Ember Light" panose="020B0403020204020204" pitchFamily="34" charset="0"/>
                <a:ea typeface="Amazon Ember Light" panose="020B0403020204020204" pitchFamily="34" charset="0"/>
                <a:cs typeface="Amazon Ember Light" panose="020B0403020204020204" pitchFamily="34" charset="0"/>
              </a:rPr>
              <a:t>Dados relativamente estáticos e acessados com frequência – </a:t>
            </a:r>
            <a:r>
              <a:rPr lang="pt-BR" sz="2000" dirty="0" smtClean="0">
                <a:latin typeface="Amazon Ember Light" panose="020B0403020204020204" pitchFamily="34" charset="0"/>
                <a:ea typeface="Amazon Ember Light" panose="020B0403020204020204" pitchFamily="34" charset="0"/>
                <a:cs typeface="Amazon Ember Light" panose="020B0403020204020204" pitchFamily="34" charset="0"/>
              </a:rPr>
              <a:t>por</a:t>
            </a:r>
            <a:r>
              <a:rPr lang="el-GR" sz="2000" dirty="0" smtClean="0">
                <a:latin typeface="Amazon Ember Light" panose="020B0403020204020204" pitchFamily="34" charset="0"/>
                <a:ea typeface="Amazon Ember Light" panose="020B0403020204020204" pitchFamily="34" charset="0"/>
                <a:cs typeface="Amazon Ember Light" panose="020B0403020204020204" pitchFamily="34" charset="0"/>
              </a:rPr>
              <a:t> </a:t>
            </a:r>
            <a:r>
              <a:rPr lang="pt-BR" sz="2000" dirty="0" smtClean="0">
                <a:latin typeface="Amazon Ember Light" panose="020B0403020204020204" pitchFamily="34" charset="0"/>
                <a:ea typeface="Amazon Ember Light" panose="020B0403020204020204" pitchFamily="34" charset="0"/>
                <a:cs typeface="Amazon Ember Light" panose="020B0403020204020204" pitchFamily="34" charset="0"/>
              </a:rPr>
              <a:t>exemplo</a:t>
            </a:r>
            <a:r>
              <a:rPr lang="pt-BR" sz="2000" dirty="0">
                <a:latin typeface="Amazon Ember Light" panose="020B0403020204020204" pitchFamily="34" charset="0"/>
                <a:ea typeface="Amazon Ember Light" panose="020B0403020204020204" pitchFamily="34" charset="0"/>
                <a:cs typeface="Amazon Ember Light" panose="020B0403020204020204" pitchFamily="34" charset="0"/>
              </a:rPr>
              <a:t>, um perfil para seu site de mídia social</a:t>
            </a:r>
          </a:p>
        </p:txBody>
      </p:sp>
      <p:pic>
        <p:nvPicPr>
          <p:cNvPr id="16" name="Picture 15">
            <a:extLst>
              <a:ext uri="{FF2B5EF4-FFF2-40B4-BE49-F238E27FC236}">
                <a16:creationId xmlns:a16="http://schemas.microsoft.com/office/drawing/2014/main" id="{D9AD0708-59E0-A749-831D-2F809144CD0A}"/>
              </a:ext>
              <a:ext uri="{C183D7F6-B498-43B3-948B-1728B52AA6E4}">
                <adec:decorative xmlns:adec="http://schemas.microsoft.com/office/drawing/2017/decorative" xmlns="" val="1"/>
              </a:ext>
            </a:extLst>
          </p:cNvPr>
          <p:cNvPicPr>
            <a:picLocks noChangeAspect="1"/>
          </p:cNvPicPr>
          <p:nvPr/>
        </p:nvPicPr>
        <p:blipFill>
          <a:blip r:embed="rId6"/>
          <a:stretch>
            <a:fillRect/>
          </a:stretch>
        </p:blipFill>
        <p:spPr>
          <a:xfrm>
            <a:off x="1242927" y="4697235"/>
            <a:ext cx="1077030" cy="1077030"/>
          </a:xfrm>
          <a:prstGeom prst="rect">
            <a:avLst/>
          </a:prstGeom>
        </p:spPr>
      </p:pic>
      <p:sp>
        <p:nvSpPr>
          <p:cNvPr id="8" name="TextBox 7">
            <a:extLst>
              <a:ext uri="{FF2B5EF4-FFF2-40B4-BE49-F238E27FC236}">
                <a16:creationId xmlns:a16="http://schemas.microsoft.com/office/drawing/2014/main" id="{07FA89A8-AC22-FE46-8552-6251EE25F152}"/>
              </a:ext>
            </a:extLst>
          </p:cNvPr>
          <p:cNvSpPr txBox="1"/>
          <p:nvPr/>
        </p:nvSpPr>
        <p:spPr>
          <a:xfrm>
            <a:off x="2617878" y="4881807"/>
            <a:ext cx="7250022" cy="707886"/>
          </a:xfrm>
          <a:prstGeom prst="rect">
            <a:avLst/>
          </a:prstGeom>
          <a:noFill/>
        </p:spPr>
        <p:txBody>
          <a:bodyPr wrap="square" rtlCol="0">
            <a:spAutoFit/>
          </a:bodyPr>
          <a:lstStyle/>
          <a:p>
            <a:pPr rtl="0"/>
            <a:r>
              <a:rPr lang="pt-BR" sz="2000" dirty="0">
                <a:latin typeface="Amazon Ember Light" panose="020B0403020204020204" pitchFamily="34" charset="0"/>
                <a:ea typeface="Amazon Ember Light" panose="020B0403020204020204" pitchFamily="34" charset="0"/>
                <a:cs typeface="Amazon Ember Light" panose="020B0403020204020204" pitchFamily="34" charset="0"/>
              </a:rPr>
              <a:t>Informações que podem ficar obsoletas por algum tempo, como um preço de ações negociadas publicamente</a:t>
            </a:r>
          </a:p>
        </p:txBody>
      </p:sp>
    </p:spTree>
    <p:custDataLst>
      <p:tags r:id="rId1"/>
    </p:custDataLst>
    <p:extLst>
      <p:ext uri="{BB962C8B-B14F-4D97-AF65-F5344CB8AC3E}">
        <p14:creationId xmlns:p14="http://schemas.microsoft.com/office/powerpoint/2010/main" val="30010519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17DB5C-C485-C342-8863-1ACCFE4AE2C4}"/>
              </a:ext>
            </a:extLst>
          </p:cNvPr>
          <p:cNvSpPr>
            <a:spLocks noGrp="1"/>
          </p:cNvSpPr>
          <p:nvPr>
            <p:ph type="title"/>
          </p:nvPr>
        </p:nvSpPr>
        <p:spPr>
          <a:xfrm>
            <a:off x="419100" y="365125"/>
            <a:ext cx="8115300" cy="474119"/>
          </a:xfrm>
        </p:spPr>
        <p:txBody>
          <a:bodyPr rtlCol="0">
            <a:noAutofit/>
          </a:bodyPr>
          <a:lstStyle/>
          <a:p>
            <a:pPr rtl="0"/>
            <a:r>
              <a:rPr lang="pt-BR" dirty="0"/>
              <a:t>Os benefícios do armazenamento em cache</a:t>
            </a:r>
          </a:p>
        </p:txBody>
      </p:sp>
      <p:pic>
        <p:nvPicPr>
          <p:cNvPr id="9" name="Picture 8">
            <a:extLst>
              <a:ext uri="{FF2B5EF4-FFF2-40B4-BE49-F238E27FC236}">
                <a16:creationId xmlns:a16="http://schemas.microsoft.com/office/drawing/2014/main" id="{915F70A5-0C71-3B44-950D-F2F824CF5773}"/>
              </a:ext>
              <a:ext uri="{C183D7F6-B498-43B3-948B-1728B52AA6E4}">
                <adec:decorative xmlns:adec="http://schemas.microsoft.com/office/drawing/2017/decorative" xmlns="" val="1"/>
              </a:ext>
            </a:extLst>
          </p:cNvPr>
          <p:cNvPicPr>
            <a:picLocks noChangeAspect="1"/>
          </p:cNvPicPr>
          <p:nvPr/>
        </p:nvPicPr>
        <p:blipFill>
          <a:blip r:embed="rId4"/>
          <a:stretch>
            <a:fillRect/>
          </a:stretch>
        </p:blipFill>
        <p:spPr>
          <a:xfrm>
            <a:off x="1367631" y="2608286"/>
            <a:ext cx="1633538" cy="1633538"/>
          </a:xfrm>
          <a:prstGeom prst="rect">
            <a:avLst/>
          </a:prstGeom>
        </p:spPr>
      </p:pic>
      <p:sp>
        <p:nvSpPr>
          <p:cNvPr id="5" name="TextBox 4">
            <a:extLst>
              <a:ext uri="{FF2B5EF4-FFF2-40B4-BE49-F238E27FC236}">
                <a16:creationId xmlns:a16="http://schemas.microsoft.com/office/drawing/2014/main" id="{55948B90-C6D4-4D4C-A546-4BFB4A7A7A35}"/>
              </a:ext>
            </a:extLst>
          </p:cNvPr>
          <p:cNvSpPr txBox="1"/>
          <p:nvPr/>
        </p:nvSpPr>
        <p:spPr>
          <a:xfrm>
            <a:off x="635000" y="4351867"/>
            <a:ext cx="3098800" cy="707886"/>
          </a:xfrm>
          <a:prstGeom prst="rect">
            <a:avLst/>
          </a:prstGeom>
          <a:noFill/>
        </p:spPr>
        <p:txBody>
          <a:bodyPr wrap="square" rtlCol="0">
            <a:spAutoFit/>
          </a:bodyPr>
          <a:lstStyle/>
          <a:p>
            <a:pPr algn="ctr" rtl="0"/>
            <a:r>
              <a:rPr lang="pt-BR" sz="2000" dirty="0">
                <a:latin typeface="Amazon Ember Light" panose="020B0403020204020204" pitchFamily="34" charset="0"/>
                <a:ea typeface="Amazon Ember Light" panose="020B0403020204020204" pitchFamily="34" charset="0"/>
                <a:cs typeface="Amazon Ember Light" panose="020B0403020204020204" pitchFamily="34" charset="0"/>
              </a:rPr>
              <a:t>Melhora a velocidade </a:t>
            </a:r>
            <a:r>
              <a:rPr lang="pt-BR" sz="2000" dirty="0" smtClean="0">
                <a:latin typeface="Amazon Ember Light" panose="020B0403020204020204" pitchFamily="34" charset="0"/>
                <a:ea typeface="Amazon Ember Light" panose="020B0403020204020204" pitchFamily="34" charset="0"/>
                <a:cs typeface="Amazon Ember Light" panose="020B0403020204020204" pitchFamily="34" charset="0"/>
              </a:rPr>
              <a:t>da</a:t>
            </a:r>
            <a:r>
              <a:rPr lang="el-GR" sz="2000" dirty="0" smtClean="0">
                <a:latin typeface="Amazon Ember Light" panose="020B0403020204020204" pitchFamily="34" charset="0"/>
                <a:ea typeface="Amazon Ember Light" panose="020B0403020204020204" pitchFamily="34" charset="0"/>
                <a:cs typeface="Amazon Ember Light" panose="020B0403020204020204" pitchFamily="34" charset="0"/>
              </a:rPr>
              <a:t> </a:t>
            </a:r>
            <a:r>
              <a:rPr lang="pt-BR" sz="2000" dirty="0" smtClean="0">
                <a:latin typeface="Amazon Ember Light" panose="020B0403020204020204" pitchFamily="34" charset="0"/>
                <a:ea typeface="Amazon Ember Light" panose="020B0403020204020204" pitchFamily="34" charset="0"/>
                <a:cs typeface="Amazon Ember Light" panose="020B0403020204020204" pitchFamily="34" charset="0"/>
              </a:rPr>
              <a:t>aplicação</a:t>
            </a:r>
            <a:endParaRPr lang="en-US" sz="20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pic>
        <p:nvPicPr>
          <p:cNvPr id="13" name="Picture 12">
            <a:extLst>
              <a:ext uri="{FF2B5EF4-FFF2-40B4-BE49-F238E27FC236}">
                <a16:creationId xmlns:a16="http://schemas.microsoft.com/office/drawing/2014/main" id="{FDF859ED-B6DD-A140-8E2C-76A9ABDC98BE}"/>
              </a:ext>
              <a:ext uri="{C183D7F6-B498-43B3-948B-1728B52AA6E4}">
                <adec:decorative xmlns:adec="http://schemas.microsoft.com/office/drawing/2017/decorative" xmlns="" val="1"/>
              </a:ext>
            </a:extLst>
          </p:cNvPr>
          <p:cNvPicPr>
            <a:picLocks noChangeAspect="1"/>
          </p:cNvPicPr>
          <p:nvPr/>
        </p:nvPicPr>
        <p:blipFill>
          <a:blip r:embed="rId5"/>
          <a:stretch>
            <a:fillRect/>
          </a:stretch>
        </p:blipFill>
        <p:spPr>
          <a:xfrm>
            <a:off x="5319889" y="2667047"/>
            <a:ext cx="1564276" cy="1516017"/>
          </a:xfrm>
          <a:prstGeom prst="rect">
            <a:avLst/>
          </a:prstGeom>
        </p:spPr>
      </p:pic>
      <p:sp>
        <p:nvSpPr>
          <p:cNvPr id="6" name="TextBox 5">
            <a:extLst>
              <a:ext uri="{FF2B5EF4-FFF2-40B4-BE49-F238E27FC236}">
                <a16:creationId xmlns:a16="http://schemas.microsoft.com/office/drawing/2014/main" id="{96831B48-9483-C548-ABB4-67BD7DE6B651}"/>
              </a:ext>
            </a:extLst>
          </p:cNvPr>
          <p:cNvSpPr txBox="1"/>
          <p:nvPr/>
        </p:nvSpPr>
        <p:spPr>
          <a:xfrm>
            <a:off x="4779639" y="4351867"/>
            <a:ext cx="2644776" cy="707886"/>
          </a:xfrm>
          <a:prstGeom prst="rect">
            <a:avLst/>
          </a:prstGeom>
          <a:noFill/>
        </p:spPr>
        <p:txBody>
          <a:bodyPr wrap="square" rtlCol="0">
            <a:spAutoFit/>
          </a:bodyPr>
          <a:lstStyle/>
          <a:p>
            <a:pPr algn="ctr" rtl="0"/>
            <a:r>
              <a:rPr lang="pt-BR" sz="2000" dirty="0">
                <a:latin typeface="Amazon Ember Light" panose="020B0403020204020204" pitchFamily="34" charset="0"/>
                <a:ea typeface="Amazon Ember Light" panose="020B0403020204020204" pitchFamily="34" charset="0"/>
                <a:cs typeface="Amazon Ember Light" panose="020B0403020204020204" pitchFamily="34" charset="0"/>
              </a:rPr>
              <a:t>Reduz a latência </a:t>
            </a:r>
            <a:r>
              <a:rPr lang="pt-BR" sz="2000" dirty="0" smtClean="0">
                <a:latin typeface="Amazon Ember Light" panose="020B0403020204020204" pitchFamily="34" charset="0"/>
                <a:ea typeface="Amazon Ember Light" panose="020B0403020204020204" pitchFamily="34" charset="0"/>
                <a:cs typeface="Amazon Ember Light" panose="020B0403020204020204" pitchFamily="34" charset="0"/>
              </a:rPr>
              <a:t>de</a:t>
            </a:r>
            <a:r>
              <a:rPr lang="el-GR" sz="2000" dirty="0" smtClean="0">
                <a:latin typeface="Amazon Ember Light" panose="020B0403020204020204" pitchFamily="34" charset="0"/>
                <a:ea typeface="Amazon Ember Light" panose="020B0403020204020204" pitchFamily="34" charset="0"/>
                <a:cs typeface="Amazon Ember Light" panose="020B0403020204020204" pitchFamily="34" charset="0"/>
              </a:rPr>
              <a:t> </a:t>
            </a:r>
            <a:r>
              <a:rPr lang="pt-BR" sz="2000" dirty="0" smtClean="0">
                <a:latin typeface="Amazon Ember Light" panose="020B0403020204020204" pitchFamily="34" charset="0"/>
                <a:ea typeface="Amazon Ember Light" panose="020B0403020204020204" pitchFamily="34" charset="0"/>
                <a:cs typeface="Amazon Ember Light" panose="020B0403020204020204" pitchFamily="34" charset="0"/>
              </a:rPr>
              <a:t>resposta</a:t>
            </a:r>
            <a:endParaRPr lang="pt-BR" sz="20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pic>
        <p:nvPicPr>
          <p:cNvPr id="11" name="Picture 10">
            <a:extLst>
              <a:ext uri="{FF2B5EF4-FFF2-40B4-BE49-F238E27FC236}">
                <a16:creationId xmlns:a16="http://schemas.microsoft.com/office/drawing/2014/main" id="{1FE24E26-92CF-9E48-A6A2-A8B47CF113DD}"/>
              </a:ext>
              <a:ext uri="{C183D7F6-B498-43B3-948B-1728B52AA6E4}">
                <adec:decorative xmlns:adec="http://schemas.microsoft.com/office/drawing/2017/decorative" xmlns="" val="1"/>
              </a:ext>
            </a:extLst>
          </p:cNvPr>
          <p:cNvPicPr>
            <a:picLocks noChangeAspect="1"/>
          </p:cNvPicPr>
          <p:nvPr/>
        </p:nvPicPr>
        <p:blipFill>
          <a:blip r:embed="rId6"/>
          <a:stretch>
            <a:fillRect/>
          </a:stretch>
        </p:blipFill>
        <p:spPr>
          <a:xfrm>
            <a:off x="9371446" y="2810428"/>
            <a:ext cx="1229254" cy="1229254"/>
          </a:xfrm>
          <a:prstGeom prst="rect">
            <a:avLst/>
          </a:prstGeom>
        </p:spPr>
      </p:pic>
      <p:sp>
        <p:nvSpPr>
          <p:cNvPr id="7" name="TextBox 6">
            <a:extLst>
              <a:ext uri="{FF2B5EF4-FFF2-40B4-BE49-F238E27FC236}">
                <a16:creationId xmlns:a16="http://schemas.microsoft.com/office/drawing/2014/main" id="{3C11BC58-9270-5D4D-A60C-1B073626EAB2}"/>
              </a:ext>
            </a:extLst>
          </p:cNvPr>
          <p:cNvSpPr txBox="1"/>
          <p:nvPr/>
        </p:nvSpPr>
        <p:spPr>
          <a:xfrm>
            <a:off x="8436544" y="4351867"/>
            <a:ext cx="3099057" cy="707886"/>
          </a:xfrm>
          <a:prstGeom prst="rect">
            <a:avLst/>
          </a:prstGeom>
          <a:noFill/>
        </p:spPr>
        <p:txBody>
          <a:bodyPr wrap="square" rtlCol="0">
            <a:spAutoFit/>
          </a:bodyPr>
          <a:lstStyle/>
          <a:p>
            <a:pPr algn="ctr" rtl="0"/>
            <a:r>
              <a:rPr lang="pt-BR" sz="2000" dirty="0">
                <a:latin typeface="Amazon Ember Light" panose="020B0403020204020204" pitchFamily="34" charset="0"/>
                <a:ea typeface="Amazon Ember Light" panose="020B0403020204020204" pitchFamily="34" charset="0"/>
                <a:cs typeface="Amazon Ember Light" panose="020B0403020204020204" pitchFamily="34" charset="0"/>
              </a:rPr>
              <a:t>Reduz o tempo de acesso ao banco de dados</a:t>
            </a:r>
          </a:p>
        </p:txBody>
      </p:sp>
    </p:spTree>
    <p:custDataLst>
      <p:tags r:id="rId1"/>
    </p:custDataLst>
    <p:extLst>
      <p:ext uri="{BB962C8B-B14F-4D97-AF65-F5344CB8AC3E}">
        <p14:creationId xmlns:p14="http://schemas.microsoft.com/office/powerpoint/2010/main" val="6069059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pt-BR"/>
              <a:t>Armazenamento em cache durante toda a jornada de dados</a:t>
            </a:r>
          </a:p>
        </p:txBody>
      </p:sp>
      <p:grpSp>
        <p:nvGrpSpPr>
          <p:cNvPr id="6" name="Group 5" descr="data flows from the end user to internet or edge location, to application server, to database, and back to end user.">
            <a:extLst>
              <a:ext uri="{FF2B5EF4-FFF2-40B4-BE49-F238E27FC236}">
                <a16:creationId xmlns:a16="http://schemas.microsoft.com/office/drawing/2014/main" id="{79A61161-0719-4C0A-94BB-690893C8EF70}"/>
              </a:ext>
            </a:extLst>
          </p:cNvPr>
          <p:cNvGrpSpPr/>
          <p:nvPr/>
        </p:nvGrpSpPr>
        <p:grpSpPr>
          <a:xfrm>
            <a:off x="748570" y="1975149"/>
            <a:ext cx="11025880" cy="3842198"/>
            <a:chOff x="748570" y="1468520"/>
            <a:chExt cx="11025880" cy="3842198"/>
          </a:xfrm>
        </p:grpSpPr>
        <p:grpSp>
          <p:nvGrpSpPr>
            <p:cNvPr id="78" name="Group 77">
              <a:extLst>
                <a:ext uri="{FF2B5EF4-FFF2-40B4-BE49-F238E27FC236}">
                  <a16:creationId xmlns:a16="http://schemas.microsoft.com/office/drawing/2014/main" id="{64BBEF51-3BDF-4276-A7BB-DDE1F38F42D3}"/>
                </a:ext>
              </a:extLst>
            </p:cNvPr>
            <p:cNvGrpSpPr/>
            <p:nvPr/>
          </p:nvGrpSpPr>
          <p:grpSpPr>
            <a:xfrm>
              <a:off x="9941897" y="2547867"/>
              <a:ext cx="1832553" cy="1314019"/>
              <a:chOff x="9941897" y="2547867"/>
              <a:chExt cx="1832553" cy="1314019"/>
            </a:xfrm>
          </p:grpSpPr>
          <p:pic>
            <p:nvPicPr>
              <p:cNvPr id="28" name="Graphic 13">
                <a:extLst>
                  <a:ext uri="{FF2B5EF4-FFF2-40B4-BE49-F238E27FC236}">
                    <a16:creationId xmlns:a16="http://schemas.microsoft.com/office/drawing/2014/main" id="{944DE95A-7C95-1E4F-98C7-C689278759EA}"/>
                  </a:ext>
                  <a:ext uri="{C183D7F6-B498-43B3-948B-1728B52AA6E4}">
                    <adec:decorative xmlns:adec="http://schemas.microsoft.com/office/drawing/2017/decorative" xmlns="" val="1"/>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10400975" y="2547867"/>
                <a:ext cx="914400" cy="914400"/>
              </a:xfrm>
              <a:prstGeom prst="rect">
                <a:avLst/>
              </a:prstGeom>
            </p:spPr>
          </p:pic>
          <p:sp>
            <p:nvSpPr>
              <p:cNvPr id="53" name="TextBox 52">
                <a:extLst>
                  <a:ext uri="{FF2B5EF4-FFF2-40B4-BE49-F238E27FC236}">
                    <a16:creationId xmlns:a16="http://schemas.microsoft.com/office/drawing/2014/main" id="{3EE25D1E-5423-4205-BBE6-8559877155FD}"/>
                  </a:ext>
                </a:extLst>
              </p:cNvPr>
              <p:cNvSpPr txBox="1"/>
              <p:nvPr/>
            </p:nvSpPr>
            <p:spPr>
              <a:xfrm>
                <a:off x="9941897" y="3492554"/>
                <a:ext cx="1832553" cy="369332"/>
              </a:xfrm>
              <a:prstGeom prst="rect">
                <a:avLst/>
              </a:prstGeom>
              <a:noFill/>
            </p:spPr>
            <p:txBody>
              <a:bodyPr wrap="none" rtlCol="0">
                <a:spAutoFit/>
              </a:bodyPr>
              <a:lstStyle/>
              <a:p>
                <a:pPr algn="ctr" rtl="0"/>
                <a:r>
                  <a:rPr lang="pt-BR" dirty="0">
                    <a:latin typeface="Amazon Ember" panose="020B0603020204020204" pitchFamily="34" charset="0"/>
                    <a:ea typeface="Amazon Ember" panose="020B0603020204020204" pitchFamily="34" charset="0"/>
                    <a:cs typeface="Amazon Ember" panose="020B0603020204020204" pitchFamily="34" charset="0"/>
                  </a:rPr>
                  <a:t>Banco de dados</a:t>
                </a:r>
              </a:p>
            </p:txBody>
          </p:sp>
        </p:grpSp>
        <p:grpSp>
          <p:nvGrpSpPr>
            <p:cNvPr id="8" name="Group 7">
              <a:extLst>
                <a:ext uri="{FF2B5EF4-FFF2-40B4-BE49-F238E27FC236}">
                  <a16:creationId xmlns:a16="http://schemas.microsoft.com/office/drawing/2014/main" id="{8D487010-3181-4FD9-B5E3-0D8FBAFA7107}"/>
                </a:ext>
              </a:extLst>
            </p:cNvPr>
            <p:cNvGrpSpPr/>
            <p:nvPr/>
          </p:nvGrpSpPr>
          <p:grpSpPr>
            <a:xfrm>
              <a:off x="2573804" y="2913343"/>
              <a:ext cx="1371600" cy="323850"/>
              <a:chOff x="1855459" y="3071707"/>
              <a:chExt cx="1828800" cy="323850"/>
            </a:xfrm>
          </p:grpSpPr>
          <p:cxnSp>
            <p:nvCxnSpPr>
              <p:cNvPr id="24" name="Straight Connector 23"/>
              <p:cNvCxnSpPr>
                <a:cxnSpLocks/>
              </p:cNvCxnSpPr>
              <p:nvPr/>
            </p:nvCxnSpPr>
            <p:spPr>
              <a:xfrm>
                <a:off x="1855459" y="3071707"/>
                <a:ext cx="1828800" cy="0"/>
              </a:xfrm>
              <a:prstGeom prst="line">
                <a:avLst/>
              </a:prstGeom>
              <a:ln w="38100">
                <a:solidFill>
                  <a:schemeClr val="accent5"/>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7637DFAD-94CA-4533-AC2E-1A5B06324956}"/>
                  </a:ext>
                </a:extLst>
              </p:cNvPr>
              <p:cNvCxnSpPr>
                <a:cxnSpLocks/>
              </p:cNvCxnSpPr>
              <p:nvPr/>
            </p:nvCxnSpPr>
            <p:spPr>
              <a:xfrm>
                <a:off x="1855459" y="3395557"/>
                <a:ext cx="1828800" cy="0"/>
              </a:xfrm>
              <a:prstGeom prst="line">
                <a:avLst/>
              </a:prstGeom>
              <a:ln w="38100">
                <a:solidFill>
                  <a:schemeClr val="accent6"/>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8" name="Group 17">
              <a:extLst>
                <a:ext uri="{FF2B5EF4-FFF2-40B4-BE49-F238E27FC236}">
                  <a16:creationId xmlns:a16="http://schemas.microsoft.com/office/drawing/2014/main" id="{73DEC4B7-1A9A-4077-BE3A-205A9DC9A1AE}"/>
                </a:ext>
              </a:extLst>
            </p:cNvPr>
            <p:cNvGrpSpPr/>
            <p:nvPr/>
          </p:nvGrpSpPr>
          <p:grpSpPr>
            <a:xfrm>
              <a:off x="748570" y="2703883"/>
              <a:ext cx="1938970" cy="2572036"/>
              <a:chOff x="155242" y="2703883"/>
              <a:chExt cx="1938970" cy="2572036"/>
            </a:xfrm>
          </p:grpSpPr>
          <p:grpSp>
            <p:nvGrpSpPr>
              <p:cNvPr id="42" name="Group 41"/>
              <p:cNvGrpSpPr/>
              <p:nvPr/>
            </p:nvGrpSpPr>
            <p:grpSpPr>
              <a:xfrm>
                <a:off x="731057" y="2703883"/>
                <a:ext cx="1363155" cy="1270238"/>
                <a:chOff x="1701580" y="1645953"/>
                <a:chExt cx="1363155" cy="1270238"/>
              </a:xfrm>
            </p:grpSpPr>
            <p:pic>
              <p:nvPicPr>
                <p:cNvPr id="46" name="Graphic 21">
                  <a:extLst>
                    <a:ext uri="{FF2B5EF4-FFF2-40B4-BE49-F238E27FC236}">
                      <a16:creationId xmlns:a16="http://schemas.microsoft.com/office/drawing/2014/main" id="{CEFD119D-B31D-AD4E-89CE-C02267D21595}"/>
                    </a:ext>
                    <a:ext uri="{C183D7F6-B498-43B3-948B-1728B52AA6E4}">
                      <adec:decorative xmlns:adec="http://schemas.microsoft.com/office/drawing/2017/decorative" xmlns="" val="1"/>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2009247" y="1645953"/>
                  <a:ext cx="731520" cy="731520"/>
                </a:xfrm>
                <a:prstGeom prst="rect">
                  <a:avLst/>
                </a:prstGeom>
              </p:spPr>
            </p:pic>
            <p:sp>
              <p:nvSpPr>
                <p:cNvPr id="47" name="TextBox 46"/>
                <p:cNvSpPr txBox="1"/>
                <p:nvPr/>
              </p:nvSpPr>
              <p:spPr>
                <a:xfrm>
                  <a:off x="1701580" y="2392971"/>
                  <a:ext cx="1363155" cy="523220"/>
                </a:xfrm>
                <a:prstGeom prst="rect">
                  <a:avLst/>
                </a:prstGeom>
                <a:noFill/>
              </p:spPr>
              <p:txBody>
                <a:bodyPr wrap="square" rtlCol="0">
                  <a:spAutoFit/>
                </a:bodyPr>
                <a:lstStyle/>
                <a:p>
                  <a:pPr algn="ctr" rtl="0"/>
                  <a:r>
                    <a:rPr lang="pt-BR" sz="1400" spc="-20" dirty="0">
                      <a:latin typeface="Amazon Ember Light" panose="020B0403020204020204" pitchFamily="34" charset="0"/>
                      <a:ea typeface="Amazon Ember Light" panose="020B0403020204020204" pitchFamily="34" charset="0"/>
                      <a:cs typeface="Amazon Ember Light" panose="020B0403020204020204" pitchFamily="34" charset="0"/>
                    </a:rPr>
                    <a:t>Dispositivos móveis</a:t>
                  </a:r>
                </a:p>
              </p:txBody>
            </p:sp>
          </p:grpSp>
          <p:grpSp>
            <p:nvGrpSpPr>
              <p:cNvPr id="43" name="Group 42"/>
              <p:cNvGrpSpPr/>
              <p:nvPr/>
            </p:nvGrpSpPr>
            <p:grpSpPr>
              <a:xfrm>
                <a:off x="155242" y="2703883"/>
                <a:ext cx="830676" cy="1047659"/>
                <a:chOff x="1959670" y="2970217"/>
                <a:chExt cx="830676" cy="1047659"/>
              </a:xfrm>
            </p:grpSpPr>
            <p:pic>
              <p:nvPicPr>
                <p:cNvPr id="44" name="Graphic 49">
                  <a:extLst>
                    <a:ext uri="{FF2B5EF4-FFF2-40B4-BE49-F238E27FC236}">
                      <a16:creationId xmlns:a16="http://schemas.microsoft.com/office/drawing/2014/main" id="{43C89C6C-4275-2244-93E6-30D96D2FDE23}"/>
                    </a:ext>
                    <a:ext uri="{C183D7F6-B498-43B3-948B-1728B52AA6E4}">
                      <adec:decorative xmlns:adec="http://schemas.microsoft.com/office/drawing/2017/decorative" xmlns="" val="1"/>
                    </a:ext>
                  </a:extLst>
                </p:cNvPr>
                <p:cNvPicPr>
                  <a:picLocks noChangeAspect="1"/>
                </p:cNvPicPr>
                <p:nvPr/>
              </p:nvPicPr>
              <p:blipFill>
                <a:blip r:embed="rId8">
                  <a:extLst>
                    <a:ext uri="{96DAC541-7B7A-43D3-8B79-37D633B846F1}">
                      <asvg:svgBlip xmlns:asvg="http://schemas.microsoft.com/office/drawing/2016/SVG/main" xmlns="" r:embed="rId9"/>
                    </a:ext>
                  </a:extLst>
                </a:blip>
                <a:stretch>
                  <a:fillRect/>
                </a:stretch>
              </p:blipFill>
              <p:spPr>
                <a:xfrm>
                  <a:off x="2009247" y="2970217"/>
                  <a:ext cx="731520" cy="731520"/>
                </a:xfrm>
                <a:prstGeom prst="rect">
                  <a:avLst/>
                </a:prstGeom>
              </p:spPr>
            </p:pic>
            <p:sp>
              <p:nvSpPr>
                <p:cNvPr id="45" name="TextBox 44"/>
                <p:cNvSpPr txBox="1"/>
                <p:nvPr/>
              </p:nvSpPr>
              <p:spPr>
                <a:xfrm>
                  <a:off x="1959670" y="3710099"/>
                  <a:ext cx="830676" cy="307777"/>
                </a:xfrm>
                <a:prstGeom prst="rect">
                  <a:avLst/>
                </a:prstGeom>
                <a:noFill/>
              </p:spPr>
              <p:txBody>
                <a:bodyPr wrap="none" rtlCol="0">
                  <a:spAutoFit/>
                </a:bodyPr>
                <a:lstStyle/>
                <a:p>
                  <a:pPr algn="ctr" rtl="0"/>
                  <a:r>
                    <a:rPr lang="pt-BR" sz="1400" dirty="0">
                      <a:latin typeface="Amazon Ember Light" panose="020B0403020204020204" pitchFamily="34" charset="0"/>
                      <a:ea typeface="Amazon Ember Light" panose="020B0403020204020204" pitchFamily="34" charset="0"/>
                      <a:cs typeface="Amazon Ember Light" panose="020B0403020204020204" pitchFamily="34" charset="0"/>
                    </a:rPr>
                    <a:t>Desktop</a:t>
                  </a:r>
                </a:p>
              </p:txBody>
            </p:sp>
          </p:grpSp>
          <p:grpSp>
            <p:nvGrpSpPr>
              <p:cNvPr id="7" name="Group 6">
                <a:extLst>
                  <a:ext uri="{FF2B5EF4-FFF2-40B4-BE49-F238E27FC236}">
                    <a16:creationId xmlns:a16="http://schemas.microsoft.com/office/drawing/2014/main" id="{6FD18CCC-D765-43CA-9ECA-586BD81FDBCC}"/>
                  </a:ext>
                </a:extLst>
              </p:cNvPr>
              <p:cNvGrpSpPr/>
              <p:nvPr/>
            </p:nvGrpSpPr>
            <p:grpSpPr>
              <a:xfrm>
                <a:off x="490377" y="4025954"/>
                <a:ext cx="1096693" cy="1249965"/>
                <a:chOff x="432510" y="2850661"/>
                <a:chExt cx="1096693" cy="1249965"/>
              </a:xfrm>
            </p:grpSpPr>
            <p:pic>
              <p:nvPicPr>
                <p:cNvPr id="57" name="Graphic 56">
                  <a:extLst>
                    <a:ext uri="{FF2B5EF4-FFF2-40B4-BE49-F238E27FC236}">
                      <a16:creationId xmlns:a16="http://schemas.microsoft.com/office/drawing/2014/main" id="{165F3A81-5B33-4E61-B059-AEF8B51C17A2}"/>
                    </a:ext>
                    <a:ext uri="{C183D7F6-B498-43B3-948B-1728B52AA6E4}">
                      <adec:decorative xmlns:adec="http://schemas.microsoft.com/office/drawing/2017/decorative" xmlns="" val="1"/>
                    </a:ext>
                  </a:extLst>
                </p:cNvPr>
                <p:cNvPicPr>
                  <a:picLocks noChangeAspect="1"/>
                </p:cNvPicPr>
                <p:nvPr/>
              </p:nvPicPr>
              <p:blipFill>
                <a:blip r:embed="rId10">
                  <a:extLst>
                    <a:ext uri="{96DAC541-7B7A-43D3-8B79-37D633B846F1}">
                      <asvg:svgBlip xmlns:asvg="http://schemas.microsoft.com/office/drawing/2016/SVG/main" xmlns="" r:embed="rId11"/>
                    </a:ext>
                  </a:extLst>
                </a:blip>
                <a:stretch>
                  <a:fillRect/>
                </a:stretch>
              </p:blipFill>
              <p:spPr>
                <a:xfrm flipH="1">
                  <a:off x="492411" y="2850661"/>
                  <a:ext cx="941032" cy="914400"/>
                </a:xfrm>
                <a:prstGeom prst="rect">
                  <a:avLst/>
                </a:prstGeom>
              </p:spPr>
            </p:pic>
            <p:sp>
              <p:nvSpPr>
                <p:cNvPr id="3" name="TextBox 2">
                  <a:extLst>
                    <a:ext uri="{FF2B5EF4-FFF2-40B4-BE49-F238E27FC236}">
                      <a16:creationId xmlns:a16="http://schemas.microsoft.com/office/drawing/2014/main" id="{D9C80F82-D4D5-4EDE-8314-A49F3D19764D}"/>
                    </a:ext>
                  </a:extLst>
                </p:cNvPr>
                <p:cNvSpPr txBox="1"/>
                <p:nvPr/>
              </p:nvSpPr>
              <p:spPr>
                <a:xfrm>
                  <a:off x="432510" y="3792849"/>
                  <a:ext cx="1096693" cy="307777"/>
                </a:xfrm>
                <a:prstGeom prst="rect">
                  <a:avLst/>
                </a:prstGeom>
                <a:noFill/>
              </p:spPr>
              <p:txBody>
                <a:bodyPr wrap="square" rtlCol="0">
                  <a:spAutoFit/>
                </a:bodyPr>
                <a:lstStyle/>
                <a:p>
                  <a:pPr algn="ctr" rtl="0"/>
                  <a:r>
                    <a:rPr lang="pt-BR" sz="1400" dirty="0">
                      <a:latin typeface="Amazon Ember Light" panose="020B0403020204020204" pitchFamily="34" charset="0"/>
                      <a:ea typeface="Amazon Ember Light" panose="020B0403020204020204" pitchFamily="34" charset="0"/>
                      <a:cs typeface="Amazon Ember Light" panose="020B0403020204020204" pitchFamily="34" charset="0"/>
                    </a:rPr>
                    <a:t>Usuários</a:t>
                  </a:r>
                </a:p>
              </p:txBody>
            </p:sp>
          </p:grpSp>
        </p:grpSp>
        <p:grpSp>
          <p:nvGrpSpPr>
            <p:cNvPr id="61" name="Group 60">
              <a:extLst>
                <a:ext uri="{FF2B5EF4-FFF2-40B4-BE49-F238E27FC236}">
                  <a16:creationId xmlns:a16="http://schemas.microsoft.com/office/drawing/2014/main" id="{CE6A4B55-0302-4303-B75E-3DD033CE9BDF}"/>
                </a:ext>
              </a:extLst>
            </p:cNvPr>
            <p:cNvGrpSpPr/>
            <p:nvPr/>
          </p:nvGrpSpPr>
          <p:grpSpPr>
            <a:xfrm>
              <a:off x="8674138" y="2833582"/>
              <a:ext cx="1371600" cy="323850"/>
              <a:chOff x="1855459" y="3071707"/>
              <a:chExt cx="1828800" cy="323850"/>
            </a:xfrm>
          </p:grpSpPr>
          <p:cxnSp>
            <p:nvCxnSpPr>
              <p:cNvPr id="62" name="Straight Connector 61">
                <a:extLst>
                  <a:ext uri="{FF2B5EF4-FFF2-40B4-BE49-F238E27FC236}">
                    <a16:creationId xmlns:a16="http://schemas.microsoft.com/office/drawing/2014/main" id="{082A65D9-C219-45AA-904C-F6C022CB6AA7}"/>
                  </a:ext>
                </a:extLst>
              </p:cNvPr>
              <p:cNvCxnSpPr>
                <a:cxnSpLocks/>
              </p:cNvCxnSpPr>
              <p:nvPr/>
            </p:nvCxnSpPr>
            <p:spPr>
              <a:xfrm>
                <a:off x="1855459" y="3071707"/>
                <a:ext cx="1828800" cy="0"/>
              </a:xfrm>
              <a:prstGeom prst="line">
                <a:avLst/>
              </a:prstGeom>
              <a:ln w="38100">
                <a:solidFill>
                  <a:schemeClr val="accent5"/>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9F3E9691-AAE1-4811-BAC9-C0A736AB167D}"/>
                  </a:ext>
                </a:extLst>
              </p:cNvPr>
              <p:cNvCxnSpPr>
                <a:cxnSpLocks/>
              </p:cNvCxnSpPr>
              <p:nvPr/>
            </p:nvCxnSpPr>
            <p:spPr>
              <a:xfrm>
                <a:off x="1855459" y="3395557"/>
                <a:ext cx="1828800" cy="0"/>
              </a:xfrm>
              <a:prstGeom prst="line">
                <a:avLst/>
              </a:prstGeom>
              <a:ln w="38100">
                <a:solidFill>
                  <a:schemeClr val="accent6"/>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79" name="Group 78">
              <a:extLst>
                <a:ext uri="{FF2B5EF4-FFF2-40B4-BE49-F238E27FC236}">
                  <a16:creationId xmlns:a16="http://schemas.microsoft.com/office/drawing/2014/main" id="{66F1B1DE-32DB-4B3F-B8C9-FCD91599C005}"/>
                </a:ext>
              </a:extLst>
            </p:cNvPr>
            <p:cNvGrpSpPr/>
            <p:nvPr/>
          </p:nvGrpSpPr>
          <p:grpSpPr>
            <a:xfrm>
              <a:off x="3913928" y="2593008"/>
              <a:ext cx="4967025" cy="1519527"/>
              <a:chOff x="3761528" y="2619358"/>
              <a:chExt cx="4967025" cy="1519527"/>
            </a:xfrm>
          </p:grpSpPr>
          <p:grpSp>
            <p:nvGrpSpPr>
              <p:cNvPr id="76" name="Group 75">
                <a:extLst>
                  <a:ext uri="{FF2B5EF4-FFF2-40B4-BE49-F238E27FC236}">
                    <a16:creationId xmlns:a16="http://schemas.microsoft.com/office/drawing/2014/main" id="{2209F397-F7C7-4F90-B18D-F471BE164C5F}"/>
                  </a:ext>
                </a:extLst>
              </p:cNvPr>
              <p:cNvGrpSpPr/>
              <p:nvPr/>
            </p:nvGrpSpPr>
            <p:grpSpPr>
              <a:xfrm>
                <a:off x="3761528" y="2622061"/>
                <a:ext cx="1602839" cy="1516824"/>
                <a:chOff x="3761528" y="2622061"/>
                <a:chExt cx="1602839" cy="1516824"/>
              </a:xfrm>
            </p:grpSpPr>
            <p:pic>
              <p:nvPicPr>
                <p:cNvPr id="40" name="Graphic 17">
                  <a:extLst>
                    <a:ext uri="{FF2B5EF4-FFF2-40B4-BE49-F238E27FC236}">
                      <a16:creationId xmlns:a16="http://schemas.microsoft.com/office/drawing/2014/main" id="{641CE46E-77EE-EE41-99DB-F2FE0C986F61}"/>
                    </a:ext>
                    <a:ext uri="{C183D7F6-B498-43B3-948B-1728B52AA6E4}">
                      <adec:decorative xmlns:adec="http://schemas.microsoft.com/office/drawing/2017/decorative" xmlns="" val="1"/>
                    </a:ext>
                  </a:extLst>
                </p:cNvPr>
                <p:cNvPicPr>
                  <a:picLocks noChangeAspect="1"/>
                </p:cNvPicPr>
                <p:nvPr/>
              </p:nvPicPr>
              <p:blipFill>
                <a:blip r:embed="rId12">
                  <a:extLst>
                    <a:ext uri="{96DAC541-7B7A-43D3-8B79-37D633B846F1}">
                      <asvg:svgBlip xmlns:asvg="http://schemas.microsoft.com/office/drawing/2016/SVG/main" xmlns="" r:embed="rId13"/>
                    </a:ext>
                  </a:extLst>
                </a:blip>
                <a:stretch>
                  <a:fillRect/>
                </a:stretch>
              </p:blipFill>
              <p:spPr>
                <a:xfrm>
                  <a:off x="4096755" y="2622061"/>
                  <a:ext cx="914400" cy="914400"/>
                </a:xfrm>
                <a:prstGeom prst="rect">
                  <a:avLst/>
                </a:prstGeom>
              </p:spPr>
            </p:pic>
            <p:sp>
              <p:nvSpPr>
                <p:cNvPr id="50" name="TextBox 49">
                  <a:extLst>
                    <a:ext uri="{FF2B5EF4-FFF2-40B4-BE49-F238E27FC236}">
                      <a16:creationId xmlns:a16="http://schemas.microsoft.com/office/drawing/2014/main" id="{F6E5BF6A-F04B-4D26-9795-5DA241FF7124}"/>
                    </a:ext>
                  </a:extLst>
                </p:cNvPr>
                <p:cNvSpPr txBox="1"/>
                <p:nvPr/>
              </p:nvSpPr>
              <p:spPr>
                <a:xfrm>
                  <a:off x="3761528" y="3492554"/>
                  <a:ext cx="1602839" cy="646331"/>
                </a:xfrm>
                <a:prstGeom prst="rect">
                  <a:avLst/>
                </a:prstGeom>
                <a:noFill/>
              </p:spPr>
              <p:txBody>
                <a:bodyPr wrap="square" rtlCol="0">
                  <a:spAutoFit/>
                </a:bodyPr>
                <a:lstStyle/>
                <a:p>
                  <a:pPr algn="ctr" rtl="0"/>
                  <a:r>
                    <a:rPr lang="pt-BR" dirty="0">
                      <a:latin typeface="Amazon Ember" panose="020B0603020204020204" pitchFamily="34" charset="0"/>
                      <a:ea typeface="Amazon Ember" panose="020B0603020204020204" pitchFamily="34" charset="0"/>
                      <a:cs typeface="Amazon Ember" panose="020B0603020204020204" pitchFamily="34" charset="0"/>
                    </a:rPr>
                    <a:t>Internet </a:t>
                  </a:r>
                  <a:r>
                    <a:rPr lang="pt-BR" dirty="0" smtClean="0">
                      <a:latin typeface="Amazon Ember" panose="020B0603020204020204" pitchFamily="34" charset="0"/>
                      <a:ea typeface="Amazon Ember" panose="020B0603020204020204" pitchFamily="34" charset="0"/>
                      <a:cs typeface="Amazon Ember" panose="020B0603020204020204" pitchFamily="34" charset="0"/>
                    </a:rPr>
                    <a:t>ou</a:t>
                  </a:r>
                  <a:r>
                    <a:rPr lang="el-GR" dirty="0" smtClean="0">
                      <a:latin typeface="Amazon Ember" panose="020B0603020204020204" pitchFamily="34" charset="0"/>
                      <a:ea typeface="Amazon Ember" panose="020B0603020204020204" pitchFamily="34" charset="0"/>
                      <a:cs typeface="Amazon Ember" panose="020B0603020204020204" pitchFamily="34" charset="0"/>
                    </a:rPr>
                    <a:t> </a:t>
                  </a:r>
                  <a:r>
                    <a:rPr lang="pt-BR" dirty="0" smtClean="0">
                      <a:latin typeface="Amazon Ember" panose="020B0603020204020204" pitchFamily="34" charset="0"/>
                      <a:ea typeface="Amazon Ember" panose="020B0603020204020204" pitchFamily="34" charset="0"/>
                      <a:cs typeface="Amazon Ember" panose="020B0603020204020204" pitchFamily="34" charset="0"/>
                    </a:rPr>
                    <a:t>borda</a:t>
                  </a:r>
                  <a:endParaRPr lang="pt-BR" dirty="0">
                    <a:latin typeface="Amazon Ember" panose="020B0603020204020204" pitchFamily="34" charset="0"/>
                    <a:ea typeface="Amazon Ember" panose="020B0603020204020204" pitchFamily="34" charset="0"/>
                    <a:cs typeface="Amazon Ember" panose="020B0603020204020204" pitchFamily="34" charset="0"/>
                  </a:endParaRPr>
                </a:p>
              </p:txBody>
            </p:sp>
          </p:grpSp>
          <p:grpSp>
            <p:nvGrpSpPr>
              <p:cNvPr id="77" name="Group 76">
                <a:extLst>
                  <a:ext uri="{FF2B5EF4-FFF2-40B4-BE49-F238E27FC236}">
                    <a16:creationId xmlns:a16="http://schemas.microsoft.com/office/drawing/2014/main" id="{97C964EB-2E81-4741-9000-562850D49193}"/>
                  </a:ext>
                </a:extLst>
              </p:cNvPr>
              <p:cNvGrpSpPr/>
              <p:nvPr/>
            </p:nvGrpSpPr>
            <p:grpSpPr>
              <a:xfrm>
                <a:off x="6746391" y="2619358"/>
                <a:ext cx="1982162" cy="1519527"/>
                <a:chOff x="6746391" y="2619358"/>
                <a:chExt cx="1982162" cy="1519527"/>
              </a:xfrm>
            </p:grpSpPr>
            <p:grpSp>
              <p:nvGrpSpPr>
                <p:cNvPr id="31" name="Group 30"/>
                <p:cNvGrpSpPr/>
                <p:nvPr/>
              </p:nvGrpSpPr>
              <p:grpSpPr>
                <a:xfrm>
                  <a:off x="7371712" y="2619358"/>
                  <a:ext cx="731520" cy="914400"/>
                  <a:chOff x="8550647" y="2053339"/>
                  <a:chExt cx="731520" cy="731520"/>
                </a:xfrm>
              </p:grpSpPr>
              <p:pic>
                <p:nvPicPr>
                  <p:cNvPr id="35" name="Graphic 49">
                    <a:extLst>
                      <a:ext uri="{FF2B5EF4-FFF2-40B4-BE49-F238E27FC236}">
                        <a16:creationId xmlns:a16="http://schemas.microsoft.com/office/drawing/2014/main" id="{43C89C6C-4275-2244-93E6-30D96D2FDE23}"/>
                      </a:ext>
                      <a:ext uri="{C183D7F6-B498-43B3-948B-1728B52AA6E4}">
                        <adec:decorative xmlns:adec="http://schemas.microsoft.com/office/drawing/2017/decorative" xmlns="" val="1"/>
                      </a:ext>
                    </a:extLst>
                  </p:cNvPr>
                  <p:cNvPicPr>
                    <a:picLocks noChangeAspect="1"/>
                  </p:cNvPicPr>
                  <p:nvPr/>
                </p:nvPicPr>
                <p:blipFill>
                  <a:blip r:embed="rId8">
                    <a:extLst>
                      <a:ext uri="{96DAC541-7B7A-43D3-8B79-37D633B846F1}">
                        <asvg:svgBlip xmlns:asvg="http://schemas.microsoft.com/office/drawing/2016/SVG/main" xmlns="" r:embed="rId9"/>
                      </a:ext>
                    </a:extLst>
                  </a:blip>
                  <a:stretch>
                    <a:fillRect/>
                  </a:stretch>
                </p:blipFill>
                <p:spPr>
                  <a:xfrm>
                    <a:off x="8550647" y="2053339"/>
                    <a:ext cx="731520" cy="731520"/>
                  </a:xfrm>
                  <a:prstGeom prst="rect">
                    <a:avLst/>
                  </a:prstGeom>
                </p:spPr>
              </p:pic>
              <p:sp>
                <p:nvSpPr>
                  <p:cNvPr id="33" name="TextBox 32"/>
                  <p:cNvSpPr txBox="1"/>
                  <p:nvPr/>
                </p:nvSpPr>
                <p:spPr>
                  <a:xfrm>
                    <a:off x="8659766" y="2205213"/>
                    <a:ext cx="513282" cy="338554"/>
                  </a:xfrm>
                  <a:prstGeom prst="rect">
                    <a:avLst/>
                  </a:prstGeom>
                  <a:noFill/>
                </p:spPr>
                <p:txBody>
                  <a:bodyPr wrap="none" rtlCol="0">
                    <a:spAutoFit/>
                  </a:bodyPr>
                  <a:lstStyle/>
                  <a:p>
                    <a:pPr rtl="0"/>
                    <a:r>
                      <a:rPr lang="pt-BR" sz="1600">
                        <a:latin typeface="Amazon Ember Light" panose="020B0403020204020204" pitchFamily="34" charset="0"/>
                        <a:ea typeface="Amazon Ember Light" panose="020B0403020204020204" pitchFamily="34" charset="0"/>
                        <a:cs typeface="Amazon Ember Light" panose="020B0403020204020204" pitchFamily="34" charset="0"/>
                      </a:rPr>
                      <a:t>&lt;/&gt;</a:t>
                    </a:r>
                  </a:p>
                </p:txBody>
              </p:sp>
            </p:grpSp>
            <p:sp>
              <p:nvSpPr>
                <p:cNvPr id="52" name="TextBox 51">
                  <a:extLst>
                    <a:ext uri="{FF2B5EF4-FFF2-40B4-BE49-F238E27FC236}">
                      <a16:creationId xmlns:a16="http://schemas.microsoft.com/office/drawing/2014/main" id="{BD22EF13-11E3-4352-9B46-0B7E2A78FECC}"/>
                    </a:ext>
                  </a:extLst>
                </p:cNvPr>
                <p:cNvSpPr txBox="1"/>
                <p:nvPr/>
              </p:nvSpPr>
              <p:spPr>
                <a:xfrm>
                  <a:off x="6746391" y="3492554"/>
                  <a:ext cx="1982162" cy="646331"/>
                </a:xfrm>
                <a:prstGeom prst="rect">
                  <a:avLst/>
                </a:prstGeom>
                <a:noFill/>
              </p:spPr>
              <p:txBody>
                <a:bodyPr wrap="square" rtlCol="0">
                  <a:spAutoFit/>
                </a:bodyPr>
                <a:lstStyle/>
                <a:p>
                  <a:pPr algn="ctr" rtl="0"/>
                  <a:r>
                    <a:rPr lang="pt-BR" dirty="0">
                      <a:latin typeface="Amazon Ember" panose="020B0603020204020204" pitchFamily="34" charset="0"/>
                      <a:ea typeface="Amazon Ember" panose="020B0603020204020204" pitchFamily="34" charset="0"/>
                      <a:cs typeface="Amazon Ember" panose="020B0603020204020204" pitchFamily="34" charset="0"/>
                    </a:rPr>
                    <a:t>Servidor de aplicações</a:t>
                  </a: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grpSp>
        </p:grpSp>
        <p:sp>
          <p:nvSpPr>
            <p:cNvPr id="20" name="TextBox 19">
              <a:extLst>
                <a:ext uri="{FF2B5EF4-FFF2-40B4-BE49-F238E27FC236}">
                  <a16:creationId xmlns:a16="http://schemas.microsoft.com/office/drawing/2014/main" id="{1B3ECA5B-02B9-486A-94F6-70C15CB90CD3}"/>
                </a:ext>
              </a:extLst>
            </p:cNvPr>
            <p:cNvSpPr txBox="1"/>
            <p:nvPr/>
          </p:nvSpPr>
          <p:spPr>
            <a:xfrm>
              <a:off x="5944359" y="1468520"/>
              <a:ext cx="676787" cy="307777"/>
            </a:xfrm>
            <a:prstGeom prst="rect">
              <a:avLst/>
            </a:prstGeom>
            <a:noFill/>
          </p:spPr>
          <p:txBody>
            <a:bodyPr wrap="none" rtlCol="0">
              <a:spAutoFit/>
            </a:bodyPr>
            <a:lstStyle/>
            <a:p>
              <a:pPr algn="ctr" rtl="0"/>
              <a:r>
                <a:rPr lang="pt-BR" sz="1400" dirty="0">
                  <a:latin typeface="Amazon Ember Light" panose="020B0403020204020204" pitchFamily="34" charset="0"/>
                  <a:ea typeface="Amazon Ember Light" panose="020B0403020204020204" pitchFamily="34" charset="0"/>
                  <a:cs typeface="Amazon Ember Light" panose="020B0403020204020204" pitchFamily="34" charset="0"/>
                </a:rPr>
                <a:t>Dados</a:t>
              </a:r>
            </a:p>
          </p:txBody>
        </p:sp>
        <p:sp>
          <p:nvSpPr>
            <p:cNvPr id="71" name="TextBox 70">
              <a:extLst>
                <a:ext uri="{FF2B5EF4-FFF2-40B4-BE49-F238E27FC236}">
                  <a16:creationId xmlns:a16="http://schemas.microsoft.com/office/drawing/2014/main" id="{7A3D6C61-D1F7-4C17-9A0D-C30218D425D3}"/>
                </a:ext>
              </a:extLst>
            </p:cNvPr>
            <p:cNvSpPr txBox="1"/>
            <p:nvPr/>
          </p:nvSpPr>
          <p:spPr>
            <a:xfrm>
              <a:off x="5820419" y="4787498"/>
              <a:ext cx="1007007" cy="523220"/>
            </a:xfrm>
            <a:prstGeom prst="rect">
              <a:avLst/>
            </a:prstGeom>
            <a:noFill/>
          </p:spPr>
          <p:txBody>
            <a:bodyPr wrap="none" rtlCol="0">
              <a:spAutoFit/>
            </a:bodyPr>
            <a:lstStyle/>
            <a:p>
              <a:pPr algn="ctr" rtl="0"/>
              <a:r>
                <a:rPr lang="pt-BR" sz="1400" dirty="0">
                  <a:latin typeface="Amazon Ember Light" panose="020B0403020204020204" pitchFamily="34" charset="0"/>
                  <a:ea typeface="Amazon Ember Light" panose="020B0403020204020204" pitchFamily="34" charset="0"/>
                  <a:cs typeface="Amazon Ember Light" panose="020B0403020204020204" pitchFamily="34" charset="0"/>
                </a:rPr>
                <a:t>Conteúdo </a:t>
              </a:r>
              <a:r>
                <a:rPr lang="en-US" sz="1400" dirty="0">
                  <a:latin typeface="Amazon Ember Light" panose="020B0403020204020204" pitchFamily="34" charset="0"/>
                  <a:ea typeface="Amazon Ember Light" panose="020B0403020204020204" pitchFamily="34" charset="0"/>
                  <a:cs typeface="Amazon Ember Light" panose="020B0403020204020204" pitchFamily="34" charset="0"/>
                </a:rPr>
                <a:t/>
              </a:r>
              <a:br>
                <a:rPr lang="en-US" sz="1400" dirty="0">
                  <a:latin typeface="Amazon Ember Light" panose="020B0403020204020204" pitchFamily="34" charset="0"/>
                  <a:ea typeface="Amazon Ember Light" panose="020B0403020204020204" pitchFamily="34" charset="0"/>
                  <a:cs typeface="Amazon Ember Light" panose="020B0403020204020204" pitchFamily="34" charset="0"/>
                </a:rPr>
              </a:br>
              <a:r>
                <a:rPr lang="pt-BR" sz="1400" dirty="0">
                  <a:latin typeface="Amazon Ember Light" panose="020B0403020204020204" pitchFamily="34" charset="0"/>
                  <a:ea typeface="Amazon Ember Light" panose="020B0403020204020204" pitchFamily="34" charset="0"/>
                  <a:cs typeface="Amazon Ember Light" panose="020B0403020204020204" pitchFamily="34" charset="0"/>
                </a:rPr>
                <a:t>Web</a:t>
              </a:r>
            </a:p>
          </p:txBody>
        </p:sp>
        <p:grpSp>
          <p:nvGrpSpPr>
            <p:cNvPr id="84" name="Group 83">
              <a:extLst>
                <a:ext uri="{FF2B5EF4-FFF2-40B4-BE49-F238E27FC236}">
                  <a16:creationId xmlns:a16="http://schemas.microsoft.com/office/drawing/2014/main" id="{6EA32910-606B-46C5-A513-5048F472EB73}"/>
                </a:ext>
              </a:extLst>
            </p:cNvPr>
            <p:cNvGrpSpPr/>
            <p:nvPr/>
          </p:nvGrpSpPr>
          <p:grpSpPr>
            <a:xfrm>
              <a:off x="4706354" y="1733378"/>
              <a:ext cx="1180096" cy="705022"/>
              <a:chOff x="4706354" y="1733378"/>
              <a:chExt cx="1180096" cy="705022"/>
            </a:xfrm>
          </p:grpSpPr>
          <p:cxnSp>
            <p:nvCxnSpPr>
              <p:cNvPr id="82" name="Straight Arrow Connector 81">
                <a:extLst>
                  <a:ext uri="{FF2B5EF4-FFF2-40B4-BE49-F238E27FC236}">
                    <a16:creationId xmlns:a16="http://schemas.microsoft.com/office/drawing/2014/main" id="{9C26FAF2-C5F1-4BFB-8068-A9BE370A21CE}"/>
                  </a:ext>
                </a:extLst>
              </p:cNvPr>
              <p:cNvCxnSpPr/>
              <p:nvPr/>
            </p:nvCxnSpPr>
            <p:spPr>
              <a:xfrm flipV="1">
                <a:off x="4706354" y="1733378"/>
                <a:ext cx="1027696" cy="552622"/>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BAD465CB-2A4E-4000-A55C-5F695C126B54}"/>
                  </a:ext>
                </a:extLst>
              </p:cNvPr>
              <p:cNvCxnSpPr/>
              <p:nvPr/>
            </p:nvCxnSpPr>
            <p:spPr>
              <a:xfrm flipV="1">
                <a:off x="4858754" y="1885778"/>
                <a:ext cx="1027696" cy="552622"/>
              </a:xfrm>
              <a:prstGeom prst="straightConnector1">
                <a:avLst/>
              </a:prstGeom>
              <a:ln w="38100">
                <a:solidFill>
                  <a:schemeClr val="accent6"/>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85" name="Group 84">
              <a:extLst>
                <a:ext uri="{FF2B5EF4-FFF2-40B4-BE49-F238E27FC236}">
                  <a16:creationId xmlns:a16="http://schemas.microsoft.com/office/drawing/2014/main" id="{39253A9C-73EE-450D-978D-71F4774A9AB3}"/>
                </a:ext>
              </a:extLst>
            </p:cNvPr>
            <p:cNvGrpSpPr/>
            <p:nvPr/>
          </p:nvGrpSpPr>
          <p:grpSpPr>
            <a:xfrm flipH="1">
              <a:off x="6679054" y="1733378"/>
              <a:ext cx="1180096" cy="705022"/>
              <a:chOff x="4706354" y="1733378"/>
              <a:chExt cx="1180096" cy="705022"/>
            </a:xfrm>
          </p:grpSpPr>
          <p:cxnSp>
            <p:nvCxnSpPr>
              <p:cNvPr id="86" name="Straight Arrow Connector 85">
                <a:extLst>
                  <a:ext uri="{FF2B5EF4-FFF2-40B4-BE49-F238E27FC236}">
                    <a16:creationId xmlns:a16="http://schemas.microsoft.com/office/drawing/2014/main" id="{8FDD6A06-2425-4B3E-9A1F-159722BBB5F9}"/>
                  </a:ext>
                </a:extLst>
              </p:cNvPr>
              <p:cNvCxnSpPr/>
              <p:nvPr/>
            </p:nvCxnSpPr>
            <p:spPr>
              <a:xfrm flipV="1">
                <a:off x="4706354" y="1733378"/>
                <a:ext cx="1027696" cy="552622"/>
              </a:xfrm>
              <a:prstGeom prst="straightConnector1">
                <a:avLst/>
              </a:prstGeom>
              <a:ln w="38100">
                <a:solidFill>
                  <a:schemeClr val="accent5"/>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541BC521-CD3C-4AF8-A0F7-4CC5B9690843}"/>
                  </a:ext>
                </a:extLst>
              </p:cNvPr>
              <p:cNvCxnSpPr/>
              <p:nvPr/>
            </p:nvCxnSpPr>
            <p:spPr>
              <a:xfrm flipV="1">
                <a:off x="4858754" y="1885778"/>
                <a:ext cx="1027696" cy="552622"/>
              </a:xfrm>
              <a:prstGeom prst="straightConnector1">
                <a:avLst/>
              </a:prstGeom>
              <a:ln w="38100">
                <a:solidFill>
                  <a:schemeClr val="accent6"/>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cxnSp>
          <p:nvCxnSpPr>
            <p:cNvPr id="90" name="Straight Arrow Connector 89">
              <a:extLst>
                <a:ext uri="{FF2B5EF4-FFF2-40B4-BE49-F238E27FC236}">
                  <a16:creationId xmlns:a16="http://schemas.microsoft.com/office/drawing/2014/main" id="{90BDDDB9-84F2-46ED-A236-10C404032B3F}"/>
                </a:ext>
              </a:extLst>
            </p:cNvPr>
            <p:cNvCxnSpPr/>
            <p:nvPr/>
          </p:nvCxnSpPr>
          <p:spPr>
            <a:xfrm flipV="1">
              <a:off x="6863683" y="4324930"/>
              <a:ext cx="1027696" cy="552622"/>
            </a:xfrm>
            <a:prstGeom prst="straightConnector1">
              <a:avLst/>
            </a:prstGeom>
            <a:ln w="38100">
              <a:solidFill>
                <a:schemeClr val="accent6"/>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8E2C2ABA-CC89-4CFF-81DB-4D38488E011E}"/>
                </a:ext>
              </a:extLst>
            </p:cNvPr>
            <p:cNvCxnSpPr/>
            <p:nvPr/>
          </p:nvCxnSpPr>
          <p:spPr>
            <a:xfrm flipH="1" flipV="1">
              <a:off x="4726409" y="4324930"/>
              <a:ext cx="1027696" cy="552622"/>
            </a:xfrm>
            <a:prstGeom prst="straightConnector1">
              <a:avLst/>
            </a:prstGeom>
            <a:ln w="38100">
              <a:solidFill>
                <a:schemeClr val="accent6"/>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27046876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A9215D-56A1-C14C-8D1D-ECD06964D449}"/>
              </a:ext>
            </a:extLst>
          </p:cNvPr>
          <p:cNvSpPr>
            <a:spLocks noGrp="1"/>
          </p:cNvSpPr>
          <p:nvPr>
            <p:ph type="title"/>
          </p:nvPr>
        </p:nvSpPr>
        <p:spPr/>
        <p:txBody>
          <a:bodyPr rtlCol="0"/>
          <a:lstStyle/>
          <a:p>
            <a:pPr rtl="0"/>
            <a:r>
              <a:rPr lang="pt-BR"/>
              <a:t>Principais lições da Seção 2</a:t>
            </a:r>
          </a:p>
        </p:txBody>
      </p:sp>
      <p:pic>
        <p:nvPicPr>
          <p:cNvPr id="6" name="Picture Placeholder 6">
            <a:extLst>
              <a:ext uri="{FF2B5EF4-FFF2-40B4-BE49-F238E27FC236}">
                <a16:creationId xmlns:a16="http://schemas.microsoft.com/office/drawing/2014/main" id="{DF245F4B-F83C-4547-948B-29463175E4C7}"/>
              </a:ext>
              <a:ext uri="{C183D7F6-B498-43B3-948B-1728B52AA6E4}">
                <adec:decorative xmlns:adec="http://schemas.microsoft.com/office/drawing/2017/decorative" xmlns="" val="1"/>
              </a:ext>
            </a:extLst>
          </p:cNvPr>
          <p:cNvPicPr>
            <a:picLocks noChangeAspect="1"/>
          </p:cNvPicPr>
          <p:nvPr/>
        </p:nvPicPr>
        <p:blipFill>
          <a:blip r:embed="rId4" cstate="hqprint">
            <a:extLst>
              <a:ext uri="{28A0092B-C50C-407E-A947-70E740481C1C}">
                <a14:useLocalDpi xmlns:a14="http://schemas.microsoft.com/office/drawing/2010/main"/>
              </a:ext>
            </a:extLst>
          </a:blip>
          <a:srcRect/>
          <a:stretch>
            <a:fillRect/>
          </a:stretch>
        </p:blipFill>
        <p:spPr>
          <a:xfrm>
            <a:off x="597222" y="2835670"/>
            <a:ext cx="3931314" cy="3104201"/>
          </a:xfrm>
          <a:prstGeom prst="rect">
            <a:avLst/>
          </a:prstGeom>
        </p:spPr>
      </p:pic>
      <p:sp>
        <p:nvSpPr>
          <p:cNvPr id="5" name="Content Placeholder 4">
            <a:extLst>
              <a:ext uri="{FF2B5EF4-FFF2-40B4-BE49-F238E27FC236}">
                <a16:creationId xmlns:a16="http://schemas.microsoft.com/office/drawing/2014/main" id="{5DED86B2-95F3-E144-93EC-D7312615DDBA}"/>
              </a:ext>
            </a:extLst>
          </p:cNvPr>
          <p:cNvSpPr>
            <a:spLocks noGrp="1"/>
          </p:cNvSpPr>
          <p:nvPr>
            <p:ph idx="16"/>
          </p:nvPr>
        </p:nvSpPr>
        <p:spPr/>
        <p:txBody>
          <a:bodyPr rIns="0" rtlCol="0"/>
          <a:lstStyle/>
          <a:p>
            <a:pPr rtl="0">
              <a:lnSpc>
                <a:spcPct val="100000"/>
              </a:lnSpc>
            </a:pPr>
            <a:r>
              <a:rPr lang="pt-BR" sz="2200" dirty="0"/>
              <a:t>Um cache fornece alta taxa de transferência e acesso de baixa latência aos dados comumente acessados de aplicações, armazenando os dados na memória.</a:t>
            </a:r>
          </a:p>
          <a:p>
            <a:pPr rtl="0">
              <a:lnSpc>
                <a:spcPct val="100000"/>
              </a:lnSpc>
            </a:pPr>
            <a:r>
              <a:rPr lang="pt-BR" sz="2200" dirty="0"/>
              <a:t>Ao decidir quais dados devem ser armazenados em cache, considere velocidade e despesa, padrões de acesso </a:t>
            </a:r>
            <a:r>
              <a:rPr lang="pt-BR" sz="2200" dirty="0" smtClean="0"/>
              <a:t>e dados</a:t>
            </a:r>
            <a:r>
              <a:rPr lang="pt-BR" sz="2200" dirty="0"/>
              <a:t>, além da tolerância da aplicação </a:t>
            </a:r>
            <a:r>
              <a:rPr lang="pt-BR" sz="2200" dirty="0" smtClean="0"/>
              <a:t>a dados </a:t>
            </a:r>
            <a:r>
              <a:rPr lang="pt-BR" sz="2200" dirty="0"/>
              <a:t>obsoletos</a:t>
            </a:r>
          </a:p>
          <a:p>
            <a:pPr rtl="0">
              <a:lnSpc>
                <a:spcPct val="100000"/>
              </a:lnSpc>
            </a:pPr>
            <a:r>
              <a:rPr lang="pt-BR" sz="2200" dirty="0"/>
              <a:t>Os caches podem ser aplicados e usados </a:t>
            </a:r>
            <a:r>
              <a:rPr lang="pt-BR" sz="2200" dirty="0" smtClean="0"/>
              <a:t>em</a:t>
            </a:r>
            <a:r>
              <a:rPr lang="el-GR" sz="2200" dirty="0" smtClean="0"/>
              <a:t> </a:t>
            </a:r>
            <a:r>
              <a:rPr lang="pt-BR" sz="2200" dirty="0" smtClean="0"/>
              <a:t>várias </a:t>
            </a:r>
            <a:r>
              <a:rPr lang="pt-BR" sz="2200" dirty="0"/>
              <a:t>camadas de tecnologia, incluindo sistemas operacionais, camadas de rede, aplicações Web e bancos de dados</a:t>
            </a:r>
          </a:p>
        </p:txBody>
      </p:sp>
    </p:spTree>
    <p:custDataLst>
      <p:tags r:id="rId1"/>
    </p:custDataLst>
    <p:extLst>
      <p:ext uri="{BB962C8B-B14F-4D97-AF65-F5344CB8AC3E}">
        <p14:creationId xmlns:p14="http://schemas.microsoft.com/office/powerpoint/2010/main" val="24262970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D64B8E0-60AD-514D-93D6-076C58CF731E}"/>
              </a:ext>
            </a:extLst>
          </p:cNvPr>
          <p:cNvSpPr>
            <a:spLocks noGrp="1"/>
          </p:cNvSpPr>
          <p:nvPr>
            <p:ph type="body" sz="quarter" idx="10"/>
          </p:nvPr>
        </p:nvSpPr>
        <p:spPr>
          <a:xfrm>
            <a:off x="419100" y="2554356"/>
            <a:ext cx="9247414" cy="488498"/>
          </a:xfrm>
        </p:spPr>
        <p:txBody>
          <a:bodyPr rtlCol="0">
            <a:normAutofit/>
          </a:bodyPr>
          <a:lstStyle/>
          <a:p>
            <a:pPr rtl="0"/>
            <a:r>
              <a:rPr lang="pt-BR" b="1">
                <a:latin typeface="Amazon Ember Light" panose="020B0403020204020204" pitchFamily="34" charset="0"/>
                <a:ea typeface="Amazon Ember Light" panose="020B0403020204020204" pitchFamily="34" charset="0"/>
                <a:cs typeface="Amazon Ember Light" panose="020B0403020204020204" pitchFamily="34" charset="0"/>
              </a:rPr>
              <a:t>Módulo 11: Armazenar conteúdo em cache</a:t>
            </a:r>
          </a:p>
        </p:txBody>
      </p:sp>
      <p:sp>
        <p:nvSpPr>
          <p:cNvPr id="2" name="Title 1"/>
          <p:cNvSpPr>
            <a:spLocks noGrp="1"/>
          </p:cNvSpPr>
          <p:nvPr>
            <p:ph type="title"/>
          </p:nvPr>
        </p:nvSpPr>
        <p:spPr>
          <a:xfrm>
            <a:off x="419100" y="3428999"/>
            <a:ext cx="8509000" cy="474119"/>
          </a:xfrm>
        </p:spPr>
        <p:txBody>
          <a:bodyPr rtlCol="0">
            <a:noAutofit/>
          </a:bodyPr>
          <a:lstStyle/>
          <a:p>
            <a:pPr rtl="0"/>
            <a:r>
              <a:rPr lang="pt-BR" sz="4000" dirty="0"/>
              <a:t>Seção 3: Armazenamento em ponto de presença de cache</a:t>
            </a:r>
          </a:p>
        </p:txBody>
      </p:sp>
    </p:spTree>
    <p:custDataLst>
      <p:tags r:id="rId1"/>
    </p:custDataLst>
    <p:extLst>
      <p:ext uri="{BB962C8B-B14F-4D97-AF65-F5344CB8AC3E}">
        <p14:creationId xmlns:p14="http://schemas.microsoft.com/office/powerpoint/2010/main" val="35752140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rtlCol="0"/>
          <a:lstStyle/>
          <a:p>
            <a:pPr rtl="0"/>
            <a:r>
              <a:rPr lang="pt-BR"/>
              <a:t>Latência de rede</a:t>
            </a:r>
          </a:p>
        </p:txBody>
      </p:sp>
      <p:grpSp>
        <p:nvGrpSpPr>
          <p:cNvPr id="3" name="Group 2" descr="multiple network hops between client and origin server.">
            <a:extLst>
              <a:ext uri="{FF2B5EF4-FFF2-40B4-BE49-F238E27FC236}">
                <a16:creationId xmlns:a16="http://schemas.microsoft.com/office/drawing/2014/main" id="{15631129-D9A0-4F54-B892-54C6FDB006F1}"/>
              </a:ext>
            </a:extLst>
          </p:cNvPr>
          <p:cNvGrpSpPr/>
          <p:nvPr/>
        </p:nvGrpSpPr>
        <p:grpSpPr>
          <a:xfrm>
            <a:off x="805668" y="1762800"/>
            <a:ext cx="10826450" cy="4162116"/>
            <a:chOff x="805668" y="1762800"/>
            <a:chExt cx="10826450" cy="4162116"/>
          </a:xfrm>
        </p:grpSpPr>
        <p:grpSp>
          <p:nvGrpSpPr>
            <p:cNvPr id="53" name="Group 52"/>
            <p:cNvGrpSpPr/>
            <p:nvPr/>
          </p:nvGrpSpPr>
          <p:grpSpPr>
            <a:xfrm>
              <a:off x="805668" y="4268357"/>
              <a:ext cx="1005840" cy="1375172"/>
              <a:chOff x="805668" y="4268357"/>
              <a:chExt cx="1005840" cy="1375172"/>
            </a:xfrm>
          </p:grpSpPr>
          <p:pic>
            <p:nvPicPr>
              <p:cNvPr id="7" name="Graphic 39">
                <a:extLst>
                  <a:ext uri="{FF2B5EF4-FFF2-40B4-BE49-F238E27FC236}">
                    <a16:creationId xmlns:a16="http://schemas.microsoft.com/office/drawing/2014/main" id="{6FA71975-EA2D-784E-8A28-738A17320E91}"/>
                  </a:ext>
                  <a:ext uri="{C183D7F6-B498-43B3-948B-1728B52AA6E4}">
                    <adec:decorative xmlns:adec="http://schemas.microsoft.com/office/drawing/2017/decorative" xmlns="" val="1"/>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805668" y="4268357"/>
                <a:ext cx="1005840" cy="1005840"/>
              </a:xfrm>
              <a:prstGeom prst="rect">
                <a:avLst/>
              </a:prstGeom>
            </p:spPr>
          </p:pic>
          <p:sp>
            <p:nvSpPr>
              <p:cNvPr id="9" name="TextBox 8"/>
              <p:cNvSpPr txBox="1"/>
              <p:nvPr/>
            </p:nvSpPr>
            <p:spPr>
              <a:xfrm>
                <a:off x="987827" y="5274197"/>
                <a:ext cx="641522" cy="369332"/>
              </a:xfrm>
              <a:prstGeom prst="rect">
                <a:avLst/>
              </a:prstGeom>
              <a:noFill/>
            </p:spPr>
            <p:txBody>
              <a:bodyPr wrap="none" rtlCol="0">
                <a:spAutoFit/>
              </a:bodyPr>
              <a:lstStyle/>
              <a:p>
                <a:pPr algn="ctr" rtl="0"/>
                <a:r>
                  <a:rPr lang="pt-BR" dirty="0">
                    <a:latin typeface="Amazon Ember Light" panose="020B0403020204020204" pitchFamily="34" charset="0"/>
                    <a:ea typeface="Amazon Ember Light" panose="020B0403020204020204" pitchFamily="34" charset="0"/>
                    <a:cs typeface="Amazon Ember Light" panose="020B0403020204020204" pitchFamily="34" charset="0"/>
                  </a:rPr>
                  <a:t>Usuário</a:t>
                </a:r>
              </a:p>
            </p:txBody>
          </p:sp>
        </p:grpSp>
        <p:grpSp>
          <p:nvGrpSpPr>
            <p:cNvPr id="54" name="Group 53"/>
            <p:cNvGrpSpPr/>
            <p:nvPr/>
          </p:nvGrpSpPr>
          <p:grpSpPr>
            <a:xfrm>
              <a:off x="10152226" y="1762800"/>
              <a:ext cx="1479892" cy="1466612"/>
              <a:chOff x="10152226" y="1762800"/>
              <a:chExt cx="1479892" cy="1466612"/>
            </a:xfrm>
          </p:grpSpPr>
          <p:pic>
            <p:nvPicPr>
              <p:cNvPr id="6" name="Graphic 37">
                <a:extLst>
                  <a:ext uri="{FF2B5EF4-FFF2-40B4-BE49-F238E27FC236}">
                    <a16:creationId xmlns:a16="http://schemas.microsoft.com/office/drawing/2014/main" id="{AC408681-9425-934F-A27E-5D5DAE6D38A6}"/>
                  </a:ext>
                  <a:ext uri="{C183D7F6-B498-43B3-948B-1728B52AA6E4}">
                    <adec:decorative xmlns:adec="http://schemas.microsoft.com/office/drawing/2017/decorative" xmlns="" val="1"/>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10343527" y="1762800"/>
                <a:ext cx="1097280" cy="1097280"/>
              </a:xfrm>
              <a:prstGeom prst="rect">
                <a:avLst/>
              </a:prstGeom>
            </p:spPr>
          </p:pic>
          <p:sp>
            <p:nvSpPr>
              <p:cNvPr id="11" name="TextBox 10"/>
              <p:cNvSpPr txBox="1"/>
              <p:nvPr/>
            </p:nvSpPr>
            <p:spPr>
              <a:xfrm>
                <a:off x="10152226" y="2860080"/>
                <a:ext cx="1479892" cy="369332"/>
              </a:xfrm>
              <a:prstGeom prst="rect">
                <a:avLst/>
              </a:prstGeom>
              <a:noFill/>
            </p:spPr>
            <p:txBody>
              <a:bodyPr wrap="none" rtlCol="0">
                <a:spAutoFit/>
              </a:bodyPr>
              <a:lstStyle/>
              <a:p>
                <a:pPr algn="ctr" rtl="0"/>
                <a:r>
                  <a:rPr lang="pt-BR" dirty="0">
                    <a:latin typeface="Amazon Ember Light" panose="020B0403020204020204" pitchFamily="34" charset="0"/>
                    <a:ea typeface="Amazon Ember Light" panose="020B0403020204020204" pitchFamily="34" charset="0"/>
                    <a:cs typeface="Amazon Ember Light" panose="020B0403020204020204" pitchFamily="34" charset="0"/>
                  </a:rPr>
                  <a:t>Servidor de origem</a:t>
                </a:r>
              </a:p>
            </p:txBody>
          </p:sp>
        </p:grpSp>
        <p:sp>
          <p:nvSpPr>
            <p:cNvPr id="12" name="Rectangle 11"/>
            <p:cNvSpPr/>
            <p:nvPr/>
          </p:nvSpPr>
          <p:spPr>
            <a:xfrm>
              <a:off x="3930396" y="3502940"/>
              <a:ext cx="1005840" cy="548640"/>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rtl="0"/>
              <a:r>
                <a:rPr lang="pt-BR" sz="1600" spc="-20">
                  <a:solidFill>
                    <a:schemeClr val="tx1"/>
                  </a:solidFill>
                  <a:latin typeface="Amazon Ember" panose="020B0603020204020204" pitchFamily="34" charset="0"/>
                  <a:ea typeface="Amazon Ember" panose="020B0603020204020204" pitchFamily="34" charset="0"/>
                  <a:cs typeface="Amazon Ember" panose="020B0603020204020204" pitchFamily="34" charset="0"/>
                </a:rPr>
                <a:t>Roteador</a:t>
              </a:r>
            </a:p>
          </p:txBody>
        </p:sp>
        <p:sp>
          <p:nvSpPr>
            <p:cNvPr id="13" name="Rectangle 12"/>
            <p:cNvSpPr/>
            <p:nvPr/>
          </p:nvSpPr>
          <p:spPr>
            <a:xfrm>
              <a:off x="6638623" y="3066711"/>
              <a:ext cx="1005840" cy="548640"/>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rtl="0"/>
              <a:r>
                <a:rPr lang="pt-BR" sz="1600" spc="-2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Roteador</a:t>
              </a:r>
            </a:p>
          </p:txBody>
        </p:sp>
        <p:sp>
          <p:nvSpPr>
            <p:cNvPr id="14" name="Rectangle 13"/>
            <p:cNvSpPr/>
            <p:nvPr/>
          </p:nvSpPr>
          <p:spPr>
            <a:xfrm>
              <a:off x="5800423" y="4910223"/>
              <a:ext cx="1005840" cy="548640"/>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rtl="0"/>
              <a:r>
                <a:rPr lang="pt-BR" sz="1600" spc="-20">
                  <a:solidFill>
                    <a:schemeClr val="tx1"/>
                  </a:solidFill>
                  <a:latin typeface="Amazon Ember" panose="020B0603020204020204" pitchFamily="34" charset="0"/>
                  <a:ea typeface="Amazon Ember" panose="020B0603020204020204" pitchFamily="34" charset="0"/>
                  <a:cs typeface="Amazon Ember" panose="020B0603020204020204" pitchFamily="34" charset="0"/>
                </a:rPr>
                <a:t>Roteador</a:t>
              </a:r>
            </a:p>
          </p:txBody>
        </p:sp>
        <p:cxnSp>
          <p:nvCxnSpPr>
            <p:cNvPr id="16" name="Straight Connector 15"/>
            <p:cNvCxnSpPr>
              <a:endCxn id="12" idx="1"/>
            </p:cNvCxnSpPr>
            <p:nvPr/>
          </p:nvCxnSpPr>
          <p:spPr>
            <a:xfrm flipV="1">
              <a:off x="2777619" y="3777260"/>
              <a:ext cx="1152777" cy="36576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8" name="Straight Connector 17"/>
            <p:cNvCxnSpPr>
              <a:endCxn id="13" idx="1"/>
            </p:cNvCxnSpPr>
            <p:nvPr/>
          </p:nvCxnSpPr>
          <p:spPr>
            <a:xfrm flipV="1">
              <a:off x="4936236" y="3341031"/>
              <a:ext cx="1702387" cy="27432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H="1" flipV="1">
              <a:off x="6028366" y="2040890"/>
              <a:ext cx="860148" cy="102582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V="1">
              <a:off x="7359666" y="2454797"/>
              <a:ext cx="1037574" cy="611914"/>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8" name="Rectangle 27"/>
            <p:cNvSpPr/>
            <p:nvPr/>
          </p:nvSpPr>
          <p:spPr>
            <a:xfrm>
              <a:off x="8406424" y="2172179"/>
              <a:ext cx="1005840" cy="548640"/>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rtl="0"/>
              <a:r>
                <a:rPr lang="pt-BR" sz="1600" spc="-20">
                  <a:solidFill>
                    <a:schemeClr val="tx1"/>
                  </a:solidFill>
                  <a:latin typeface="Amazon Ember" panose="020B0603020204020204" pitchFamily="34" charset="0"/>
                  <a:ea typeface="Amazon Ember" panose="020B0603020204020204" pitchFamily="34" charset="0"/>
                  <a:cs typeface="Amazon Ember" panose="020B0603020204020204" pitchFamily="34" charset="0"/>
                </a:rPr>
                <a:t>Roteador</a:t>
              </a:r>
            </a:p>
          </p:txBody>
        </p:sp>
        <p:cxnSp>
          <p:nvCxnSpPr>
            <p:cNvPr id="30" name="Straight Connector 29"/>
            <p:cNvCxnSpPr/>
            <p:nvPr/>
          </p:nvCxnSpPr>
          <p:spPr>
            <a:xfrm flipV="1">
              <a:off x="9453372" y="2446499"/>
              <a:ext cx="1123188" cy="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4910248" y="3914420"/>
              <a:ext cx="1140032" cy="99580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flipV="1">
              <a:off x="6806263" y="4268357"/>
              <a:ext cx="1240457" cy="74691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6806263" y="5303019"/>
              <a:ext cx="1019357" cy="621897"/>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5455176" y="3031191"/>
              <a:ext cx="611065" cy="369332"/>
            </a:xfrm>
            <a:prstGeom prst="rect">
              <a:avLst/>
            </a:prstGeom>
            <a:noFill/>
          </p:spPr>
          <p:txBody>
            <a:bodyPr wrap="none" rtlCol="0">
              <a:spAutoFit/>
            </a:bodyPr>
            <a:lstStyle/>
            <a:p>
              <a:pPr rtl="0"/>
              <a:r>
                <a:rPr lang="pt-BR">
                  <a:latin typeface="Amazon Ember Light" panose="020B0403020204020204" pitchFamily="34" charset="0"/>
                  <a:ea typeface="Amazon Ember Light" panose="020B0403020204020204" pitchFamily="34" charset="0"/>
                  <a:cs typeface="Amazon Ember Light" panose="020B0403020204020204" pitchFamily="34" charset="0"/>
                </a:rPr>
                <a:t>Salto</a:t>
              </a:r>
            </a:p>
          </p:txBody>
        </p:sp>
        <p:sp>
          <p:nvSpPr>
            <p:cNvPr id="44" name="TextBox 43"/>
            <p:cNvSpPr txBox="1"/>
            <p:nvPr/>
          </p:nvSpPr>
          <p:spPr>
            <a:xfrm>
              <a:off x="5847375" y="2543008"/>
              <a:ext cx="611065" cy="369332"/>
            </a:xfrm>
            <a:prstGeom prst="rect">
              <a:avLst/>
            </a:prstGeom>
            <a:noFill/>
          </p:spPr>
          <p:txBody>
            <a:bodyPr wrap="none" rtlCol="0">
              <a:spAutoFit/>
            </a:bodyPr>
            <a:lstStyle/>
            <a:p>
              <a:pPr rtl="0"/>
              <a:r>
                <a:rPr lang="pt-BR" dirty="0">
                  <a:latin typeface="Amazon Ember Light" panose="020B0403020204020204" pitchFamily="34" charset="0"/>
                  <a:ea typeface="Amazon Ember Light" panose="020B0403020204020204" pitchFamily="34" charset="0"/>
                  <a:cs typeface="Amazon Ember Light" panose="020B0403020204020204" pitchFamily="34" charset="0"/>
                </a:rPr>
                <a:t>Salto</a:t>
              </a:r>
            </a:p>
          </p:txBody>
        </p:sp>
        <p:sp>
          <p:nvSpPr>
            <p:cNvPr id="45" name="TextBox 44"/>
            <p:cNvSpPr txBox="1"/>
            <p:nvPr/>
          </p:nvSpPr>
          <p:spPr>
            <a:xfrm>
              <a:off x="7325382" y="2409632"/>
              <a:ext cx="611065" cy="369332"/>
            </a:xfrm>
            <a:prstGeom prst="rect">
              <a:avLst/>
            </a:prstGeom>
            <a:noFill/>
          </p:spPr>
          <p:txBody>
            <a:bodyPr wrap="none" rtlCol="0">
              <a:spAutoFit/>
            </a:bodyPr>
            <a:lstStyle/>
            <a:p>
              <a:pPr rtl="0"/>
              <a:r>
                <a:rPr lang="pt-BR">
                  <a:latin typeface="Amazon Ember Light" panose="020B0403020204020204" pitchFamily="34" charset="0"/>
                  <a:ea typeface="Amazon Ember Light" panose="020B0403020204020204" pitchFamily="34" charset="0"/>
                  <a:cs typeface="Amazon Ember Light" panose="020B0403020204020204" pitchFamily="34" charset="0"/>
                </a:rPr>
                <a:t>Salto</a:t>
              </a:r>
            </a:p>
          </p:txBody>
        </p:sp>
        <p:sp>
          <p:nvSpPr>
            <p:cNvPr id="46" name="TextBox 45"/>
            <p:cNvSpPr txBox="1"/>
            <p:nvPr/>
          </p:nvSpPr>
          <p:spPr>
            <a:xfrm>
              <a:off x="9724662" y="1987513"/>
              <a:ext cx="611065" cy="369332"/>
            </a:xfrm>
            <a:prstGeom prst="rect">
              <a:avLst/>
            </a:prstGeom>
            <a:noFill/>
          </p:spPr>
          <p:txBody>
            <a:bodyPr wrap="none" rtlCol="0">
              <a:spAutoFit/>
            </a:bodyPr>
            <a:lstStyle/>
            <a:p>
              <a:pPr rtl="0"/>
              <a:r>
                <a:rPr lang="pt-BR">
                  <a:latin typeface="Amazon Ember Light" panose="020B0403020204020204" pitchFamily="34" charset="0"/>
                  <a:ea typeface="Amazon Ember Light" panose="020B0403020204020204" pitchFamily="34" charset="0"/>
                  <a:cs typeface="Amazon Ember Light" panose="020B0403020204020204" pitchFamily="34" charset="0"/>
                </a:rPr>
                <a:t>Salto</a:t>
              </a:r>
            </a:p>
          </p:txBody>
        </p:sp>
        <p:sp>
          <p:nvSpPr>
            <p:cNvPr id="47" name="TextBox 46"/>
            <p:cNvSpPr txBox="1"/>
            <p:nvPr/>
          </p:nvSpPr>
          <p:spPr>
            <a:xfrm>
              <a:off x="5537604" y="4035292"/>
              <a:ext cx="611065" cy="369332"/>
            </a:xfrm>
            <a:prstGeom prst="rect">
              <a:avLst/>
            </a:prstGeom>
            <a:noFill/>
          </p:spPr>
          <p:txBody>
            <a:bodyPr wrap="none" rtlCol="0">
              <a:spAutoFit/>
            </a:bodyPr>
            <a:lstStyle/>
            <a:p>
              <a:pPr rtl="0"/>
              <a:r>
                <a:rPr lang="pt-BR">
                  <a:latin typeface="Amazon Ember Light" panose="020B0403020204020204" pitchFamily="34" charset="0"/>
                  <a:ea typeface="Amazon Ember Light" panose="020B0403020204020204" pitchFamily="34" charset="0"/>
                  <a:cs typeface="Amazon Ember Light" panose="020B0403020204020204" pitchFamily="34" charset="0"/>
                </a:rPr>
                <a:t>Salto</a:t>
              </a:r>
            </a:p>
          </p:txBody>
        </p:sp>
        <p:sp>
          <p:nvSpPr>
            <p:cNvPr id="48" name="TextBox 47"/>
            <p:cNvSpPr txBox="1"/>
            <p:nvPr/>
          </p:nvSpPr>
          <p:spPr>
            <a:xfrm>
              <a:off x="6896992" y="4209851"/>
              <a:ext cx="611065" cy="369332"/>
            </a:xfrm>
            <a:prstGeom prst="rect">
              <a:avLst/>
            </a:prstGeom>
            <a:noFill/>
          </p:spPr>
          <p:txBody>
            <a:bodyPr wrap="none" rtlCol="0">
              <a:spAutoFit/>
            </a:bodyPr>
            <a:lstStyle/>
            <a:p>
              <a:pPr rtl="0"/>
              <a:r>
                <a:rPr lang="pt-BR">
                  <a:latin typeface="Amazon Ember Light" panose="020B0403020204020204" pitchFamily="34" charset="0"/>
                  <a:ea typeface="Amazon Ember Light" panose="020B0403020204020204" pitchFamily="34" charset="0"/>
                  <a:cs typeface="Amazon Ember Light" panose="020B0403020204020204" pitchFamily="34" charset="0"/>
                </a:rPr>
                <a:t>Salto</a:t>
              </a:r>
            </a:p>
          </p:txBody>
        </p:sp>
        <p:sp>
          <p:nvSpPr>
            <p:cNvPr id="49" name="TextBox 48"/>
            <p:cNvSpPr txBox="1"/>
            <p:nvPr/>
          </p:nvSpPr>
          <p:spPr>
            <a:xfrm>
              <a:off x="7419730" y="5073778"/>
              <a:ext cx="611065" cy="369332"/>
            </a:xfrm>
            <a:prstGeom prst="rect">
              <a:avLst/>
            </a:prstGeom>
            <a:noFill/>
          </p:spPr>
          <p:txBody>
            <a:bodyPr wrap="none" rtlCol="0">
              <a:spAutoFit/>
            </a:bodyPr>
            <a:lstStyle/>
            <a:p>
              <a:pPr rtl="0"/>
              <a:r>
                <a:rPr lang="pt-BR">
                  <a:latin typeface="Amazon Ember Light" panose="020B0403020204020204" pitchFamily="34" charset="0"/>
                  <a:ea typeface="Amazon Ember Light" panose="020B0403020204020204" pitchFamily="34" charset="0"/>
                  <a:cs typeface="Amazon Ember Light" panose="020B0403020204020204" pitchFamily="34" charset="0"/>
                </a:rPr>
                <a:t>Salto</a:t>
              </a:r>
            </a:p>
          </p:txBody>
        </p:sp>
        <p:grpSp>
          <p:nvGrpSpPr>
            <p:cNvPr id="52" name="Group 51"/>
            <p:cNvGrpSpPr/>
            <p:nvPr/>
          </p:nvGrpSpPr>
          <p:grpSpPr>
            <a:xfrm>
              <a:off x="1591176" y="3640100"/>
              <a:ext cx="1097280" cy="1408537"/>
              <a:chOff x="1591176" y="3640100"/>
              <a:chExt cx="1097280" cy="1408537"/>
            </a:xfrm>
          </p:grpSpPr>
          <p:pic>
            <p:nvPicPr>
              <p:cNvPr id="8" name="Graphic 49">
                <a:extLst>
                  <a:ext uri="{FF2B5EF4-FFF2-40B4-BE49-F238E27FC236}">
                    <a16:creationId xmlns:a16="http://schemas.microsoft.com/office/drawing/2014/main" id="{43C89C6C-4275-2244-93E6-30D96D2FDE23}"/>
                  </a:ext>
                  <a:ext uri="{C183D7F6-B498-43B3-948B-1728B52AA6E4}">
                    <adec:decorative xmlns:adec="http://schemas.microsoft.com/office/drawing/2017/decorative" xmlns="" val="1"/>
                  </a:ext>
                </a:extLst>
              </p:cNvPr>
              <p:cNvPicPr>
                <a:picLocks noChangeAspect="1"/>
              </p:cNvPicPr>
              <p:nvPr/>
            </p:nvPicPr>
            <p:blipFill>
              <a:blip r:embed="rId8">
                <a:extLst>
                  <a:ext uri="{96DAC541-7B7A-43D3-8B79-37D633B846F1}">
                    <asvg:svgBlip xmlns:asvg="http://schemas.microsoft.com/office/drawing/2016/SVG/main" xmlns="" r:embed="rId9"/>
                  </a:ext>
                </a:extLst>
              </a:blip>
              <a:stretch>
                <a:fillRect/>
              </a:stretch>
            </p:blipFill>
            <p:spPr>
              <a:xfrm>
                <a:off x="1591176" y="3640100"/>
                <a:ext cx="1097280" cy="1097280"/>
              </a:xfrm>
              <a:prstGeom prst="rect">
                <a:avLst/>
              </a:prstGeom>
            </p:spPr>
          </p:pic>
          <p:sp>
            <p:nvSpPr>
              <p:cNvPr id="10" name="TextBox 9"/>
              <p:cNvSpPr txBox="1"/>
              <p:nvPr/>
            </p:nvSpPr>
            <p:spPr>
              <a:xfrm>
                <a:off x="1756537" y="4679305"/>
                <a:ext cx="766557" cy="369332"/>
              </a:xfrm>
              <a:prstGeom prst="rect">
                <a:avLst/>
              </a:prstGeom>
              <a:noFill/>
            </p:spPr>
            <p:txBody>
              <a:bodyPr wrap="none" rtlCol="0">
                <a:spAutoFit/>
              </a:bodyPr>
              <a:lstStyle/>
              <a:p>
                <a:pPr algn="ctr" rtl="0"/>
                <a:r>
                  <a:rPr lang="pt-BR">
                    <a:latin typeface="Amazon Ember Light" panose="020B0403020204020204" pitchFamily="34" charset="0"/>
                    <a:ea typeface="Amazon Ember Light" panose="020B0403020204020204" pitchFamily="34" charset="0"/>
                    <a:cs typeface="Amazon Ember Light" panose="020B0403020204020204" pitchFamily="34" charset="0"/>
                  </a:rPr>
                  <a:t>Cliente</a:t>
                </a:r>
              </a:p>
            </p:txBody>
          </p:sp>
        </p:grpSp>
      </p:grpSp>
    </p:spTree>
    <p:custDataLst>
      <p:tags r:id="rId1"/>
    </p:custDataLst>
    <p:extLst>
      <p:ext uri="{BB962C8B-B14F-4D97-AF65-F5344CB8AC3E}">
        <p14:creationId xmlns:p14="http://schemas.microsoft.com/office/powerpoint/2010/main" val="23340483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rtlCol="0"/>
          <a:lstStyle/>
          <a:p>
            <a:pPr rtl="0"/>
            <a:r>
              <a:rPr lang="pt-BR"/>
              <a:t>Rede de entrega de conteúdo (CDN)</a:t>
            </a:r>
          </a:p>
        </p:txBody>
      </p:sp>
      <p:sp>
        <p:nvSpPr>
          <p:cNvPr id="6" name="Content Placeholder 5"/>
          <p:cNvSpPr>
            <a:spLocks noGrp="1"/>
          </p:cNvSpPr>
          <p:nvPr>
            <p:ph idx="1"/>
          </p:nvPr>
        </p:nvSpPr>
        <p:spPr>
          <a:xfrm>
            <a:off x="419100" y="1528175"/>
            <a:ext cx="10185400" cy="4648788"/>
          </a:xfrm>
        </p:spPr>
        <p:txBody>
          <a:bodyPr rtlCol="0"/>
          <a:lstStyle/>
          <a:p>
            <a:pPr rtl="0"/>
            <a:r>
              <a:rPr lang="pt-BR" dirty="0"/>
              <a:t>É um sistema distribuído globalmente de servidores </a:t>
            </a:r>
            <a:r>
              <a:rPr lang="pt-BR" dirty="0" smtClean="0"/>
              <a:t>de armazenamento </a:t>
            </a:r>
            <a:r>
              <a:rPr lang="pt-BR" dirty="0"/>
              <a:t>em cache</a:t>
            </a:r>
          </a:p>
          <a:p>
            <a:pPr rtl="0"/>
            <a:r>
              <a:rPr lang="pt-BR" dirty="0"/>
              <a:t>Armazena cópias de arquivos comumente solicitados (conteúdo estático) em cache</a:t>
            </a:r>
          </a:p>
          <a:p>
            <a:pPr rtl="0"/>
            <a:r>
              <a:rPr lang="pt-BR" dirty="0"/>
              <a:t>Fornece uma cópia local do conteúdo solicitado proveniente de uma borda ou ponto de presença de cache próximo</a:t>
            </a:r>
            <a:endParaRPr lang="en-US" dirty="0"/>
          </a:p>
          <a:p>
            <a:pPr rtl="0"/>
            <a:r>
              <a:rPr lang="pt-BR" dirty="0"/>
              <a:t>Melhora a performance e a escalabilidade da aplicação</a:t>
            </a:r>
          </a:p>
        </p:txBody>
      </p:sp>
    </p:spTree>
    <p:custDataLst>
      <p:tags r:id="rId1"/>
    </p:custDataLst>
    <p:extLst>
      <p:ext uri="{BB962C8B-B14F-4D97-AF65-F5344CB8AC3E}">
        <p14:creationId xmlns:p14="http://schemas.microsoft.com/office/powerpoint/2010/main" val="14244259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C7493B-92E6-8148-93BD-E41D75AC034A}"/>
              </a:ext>
            </a:extLst>
          </p:cNvPr>
          <p:cNvSpPr>
            <a:spLocks noGrp="1"/>
          </p:cNvSpPr>
          <p:nvPr>
            <p:ph type="title"/>
          </p:nvPr>
        </p:nvSpPr>
        <p:spPr/>
        <p:txBody>
          <a:bodyPr rtlCol="0"/>
          <a:lstStyle/>
          <a:p>
            <a:pPr rtl="0"/>
            <a:r>
              <a:rPr lang="pt-BR"/>
              <a:t>Amazon CloudFront</a:t>
            </a:r>
          </a:p>
        </p:txBody>
      </p:sp>
      <p:grpSp>
        <p:nvGrpSpPr>
          <p:cNvPr id="5" name="Group 4">
            <a:extLst>
              <a:ext uri="{FF2B5EF4-FFF2-40B4-BE49-F238E27FC236}">
                <a16:creationId xmlns:a16="http://schemas.microsoft.com/office/drawing/2014/main" id="{6EB282EF-B2C1-4BD8-AF52-71579960D152}"/>
              </a:ext>
              <a:ext uri="{C183D7F6-B498-43B3-948B-1728B52AA6E4}">
                <adec:decorative xmlns:adec="http://schemas.microsoft.com/office/drawing/2017/decorative" xmlns="" val="1"/>
              </a:ext>
            </a:extLst>
          </p:cNvPr>
          <p:cNvGrpSpPr/>
          <p:nvPr/>
        </p:nvGrpSpPr>
        <p:grpSpPr>
          <a:xfrm>
            <a:off x="677252" y="1916492"/>
            <a:ext cx="2885749" cy="4045058"/>
            <a:chOff x="677252" y="1916492"/>
            <a:chExt cx="2885749" cy="4045058"/>
          </a:xfrm>
        </p:grpSpPr>
        <p:pic>
          <p:nvPicPr>
            <p:cNvPr id="13" name="Graphic 12">
              <a:extLst>
                <a:ext uri="{FF2B5EF4-FFF2-40B4-BE49-F238E27FC236}">
                  <a16:creationId xmlns:a16="http://schemas.microsoft.com/office/drawing/2014/main" id="{EC6A4D03-A5FA-4889-8D01-579F99A3D724}"/>
                </a:ext>
                <a:ext uri="{C183D7F6-B498-43B3-948B-1728B52AA6E4}">
                  <adec:decorative xmlns:adec="http://schemas.microsoft.com/office/drawing/2017/decorative" xmlns="" val="1"/>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1429971" y="2819337"/>
              <a:ext cx="1371600" cy="1371600"/>
            </a:xfrm>
            <a:prstGeom prst="rect">
              <a:avLst/>
            </a:prstGeom>
          </p:spPr>
        </p:pic>
        <p:sp>
          <p:nvSpPr>
            <p:cNvPr id="6" name="TextBox 5">
              <a:extLst>
                <a:ext uri="{FF2B5EF4-FFF2-40B4-BE49-F238E27FC236}">
                  <a16:creationId xmlns:a16="http://schemas.microsoft.com/office/drawing/2014/main" id="{3B3C2594-9935-6D42-B30F-B438E1D550F2}"/>
                </a:ext>
              </a:extLst>
            </p:cNvPr>
            <p:cNvSpPr txBox="1"/>
            <p:nvPr/>
          </p:nvSpPr>
          <p:spPr>
            <a:xfrm>
              <a:off x="877158" y="4459864"/>
              <a:ext cx="2477230" cy="830997"/>
            </a:xfrm>
            <a:prstGeom prst="rect">
              <a:avLst/>
            </a:prstGeom>
            <a:noFill/>
          </p:spPr>
          <p:txBody>
            <a:bodyPr wrap="square" rtlCol="0">
              <a:spAutoFit/>
            </a:bodyPr>
            <a:lstStyle/>
            <a:p>
              <a:pPr algn="ctr" rtl="0"/>
              <a:r>
                <a:rPr lang="pt-BR" sz="2400" dirty="0" err="1">
                  <a:solidFill>
                    <a:schemeClr val="tx1">
                      <a:lumMod val="85000"/>
                      <a:lumOff val="15000"/>
                    </a:schemeClr>
                  </a:solidFill>
                  <a:latin typeface="Amazon Ember" panose="020B0603020204020204" pitchFamily="34" charset="0"/>
                  <a:ea typeface="Amazon Ember" panose="020B0603020204020204" pitchFamily="34" charset="0"/>
                  <a:cs typeface="Amazon Ember" panose="020B0603020204020204" pitchFamily="34" charset="0"/>
                </a:rPr>
                <a:t>Amazon</a:t>
              </a:r>
              <a:r>
                <a:rPr lang="pt-BR" sz="2400" dirty="0">
                  <a:solidFill>
                    <a:schemeClr val="tx1">
                      <a:lumMod val="85000"/>
                      <a:lumOff val="15000"/>
                    </a:schemeClr>
                  </a:solidFill>
                  <a:latin typeface="Amazon Ember" panose="020B0603020204020204" pitchFamily="34" charset="0"/>
                  <a:ea typeface="Amazon Ember" panose="020B0603020204020204" pitchFamily="34" charset="0"/>
                  <a:cs typeface="Amazon Ember" panose="020B0603020204020204" pitchFamily="34" charset="0"/>
                </a:rPr>
                <a:t> </a:t>
              </a:r>
              <a:r>
                <a:rPr lang="pt-BR" sz="2400" dirty="0" err="1">
                  <a:solidFill>
                    <a:schemeClr val="tx1">
                      <a:lumMod val="85000"/>
                      <a:lumOff val="15000"/>
                    </a:schemeClr>
                  </a:solidFill>
                  <a:latin typeface="Amazon Ember" panose="020B0603020204020204" pitchFamily="34" charset="0"/>
                  <a:ea typeface="Amazon Ember" panose="020B0603020204020204" pitchFamily="34" charset="0"/>
                  <a:cs typeface="Amazon Ember" panose="020B0603020204020204" pitchFamily="34" charset="0"/>
                </a:rPr>
                <a:t>CloudFront</a:t>
              </a:r>
              <a:endParaRPr lang="pt-BR" sz="2400" dirty="0">
                <a:solidFill>
                  <a:schemeClr val="tx1">
                    <a:lumMod val="85000"/>
                    <a:lumOff val="15000"/>
                  </a:schemeClr>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7" name="Rectangle 6">
              <a:extLst>
                <a:ext uri="{FF2B5EF4-FFF2-40B4-BE49-F238E27FC236}">
                  <a16:creationId xmlns:a16="http://schemas.microsoft.com/office/drawing/2014/main" id="{D4E2FE76-676A-6546-B694-578D55D5EA2D}"/>
                </a:ext>
              </a:extLst>
            </p:cNvPr>
            <p:cNvSpPr/>
            <p:nvPr/>
          </p:nvSpPr>
          <p:spPr>
            <a:xfrm>
              <a:off x="677252" y="1916492"/>
              <a:ext cx="2885749" cy="4045058"/>
            </a:xfrm>
            <a:prstGeom prst="rect">
              <a:avLst/>
            </a:prstGeom>
            <a:noFill/>
            <a:ln w="508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sp>
        <p:nvSpPr>
          <p:cNvPr id="8" name="Content Placeholder 7">
            <a:extLst>
              <a:ext uri="{FF2B5EF4-FFF2-40B4-BE49-F238E27FC236}">
                <a16:creationId xmlns:a16="http://schemas.microsoft.com/office/drawing/2014/main" id="{22E5E703-1EE6-44F7-B17D-ECC8340FF0B4}"/>
              </a:ext>
            </a:extLst>
          </p:cNvPr>
          <p:cNvSpPr>
            <a:spLocks noGrp="1"/>
          </p:cNvSpPr>
          <p:nvPr>
            <p:ph idx="13"/>
          </p:nvPr>
        </p:nvSpPr>
        <p:spPr>
          <a:xfrm>
            <a:off x="4315720" y="1916492"/>
            <a:ext cx="6999980" cy="4045058"/>
          </a:xfrm>
        </p:spPr>
        <p:txBody>
          <a:bodyPr rtlCol="0"/>
          <a:lstStyle/>
          <a:p>
            <a:pPr rtl="0"/>
            <a:r>
              <a:rPr lang="pt-BR" dirty="0"/>
              <a:t>É o CDN global da </a:t>
            </a:r>
            <a:r>
              <a:rPr lang="pt-BR" dirty="0" err="1"/>
              <a:t>Amazon</a:t>
            </a:r>
            <a:endParaRPr lang="en-US" dirty="0"/>
          </a:p>
          <a:p>
            <a:pPr rtl="0"/>
            <a:r>
              <a:rPr lang="pt-BR" dirty="0"/>
              <a:t>Otimizado para todos os casos de uso </a:t>
            </a:r>
            <a:r>
              <a:rPr lang="pt-BR" dirty="0" smtClean="0"/>
              <a:t>de</a:t>
            </a:r>
            <a:r>
              <a:rPr lang="el-GR" dirty="0" smtClean="0"/>
              <a:t> </a:t>
            </a:r>
            <a:r>
              <a:rPr lang="pt-BR" dirty="0" smtClean="0"/>
              <a:t>entrega</a:t>
            </a:r>
            <a:r>
              <a:rPr lang="pt-BR" dirty="0"/>
              <a:t>, com cache de várias camadas por padrão e ampla flexibilidade</a:t>
            </a:r>
          </a:p>
          <a:p>
            <a:pPr rtl="0"/>
            <a:r>
              <a:rPr lang="pt-BR" dirty="0"/>
              <a:t>Fornece uma camada adicional de segurança para suas arquiteturas</a:t>
            </a:r>
          </a:p>
          <a:p>
            <a:pPr rtl="0"/>
            <a:r>
              <a:rPr lang="pt-BR" dirty="0"/>
              <a:t>Compatível com </a:t>
            </a:r>
            <a:r>
              <a:rPr lang="pt-BR" dirty="0" err="1"/>
              <a:t>WebSockets</a:t>
            </a:r>
            <a:r>
              <a:rPr lang="pt-BR" dirty="0"/>
              <a:t> e métodos HTTP ou HTTPS</a:t>
            </a:r>
          </a:p>
          <a:p>
            <a:pPr marL="0" indent="0" rtl="0">
              <a:buNone/>
            </a:pPr>
            <a:endParaRPr lang="en-US" dirty="0"/>
          </a:p>
          <a:p>
            <a:pPr rtl="0"/>
            <a:endParaRPr lang="en-US" dirty="0"/>
          </a:p>
        </p:txBody>
      </p:sp>
    </p:spTree>
    <p:custDataLst>
      <p:tags r:id="rId1"/>
    </p:custDataLst>
    <p:extLst>
      <p:ext uri="{BB962C8B-B14F-4D97-AF65-F5344CB8AC3E}">
        <p14:creationId xmlns:p14="http://schemas.microsoft.com/office/powerpoint/2010/main" val="40098979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pt-BR" sz="3600"/>
              <a:t>Que tipo de conteúdo você pode armazenar em ponto de presença de cache?</a:t>
            </a:r>
          </a:p>
        </p:txBody>
      </p:sp>
      <p:grpSp>
        <p:nvGrpSpPr>
          <p:cNvPr id="5" name="Group 4" descr="static and dynamically-generated content on an amazon.com webpage.">
            <a:extLst>
              <a:ext uri="{FF2B5EF4-FFF2-40B4-BE49-F238E27FC236}">
                <a16:creationId xmlns:a16="http://schemas.microsoft.com/office/drawing/2014/main" id="{06E4B2FF-D454-4A55-B4B4-FB5E5AB17FBA}"/>
              </a:ext>
            </a:extLst>
          </p:cNvPr>
          <p:cNvGrpSpPr/>
          <p:nvPr/>
        </p:nvGrpSpPr>
        <p:grpSpPr>
          <a:xfrm>
            <a:off x="758254" y="1501879"/>
            <a:ext cx="11309142" cy="4626133"/>
            <a:chOff x="758254" y="1501879"/>
            <a:chExt cx="11309142" cy="4626133"/>
          </a:xfrm>
        </p:grpSpPr>
        <p:sp>
          <p:nvSpPr>
            <p:cNvPr id="31" name="TextBox 30">
              <a:extLst>
                <a:ext uri="{FF2B5EF4-FFF2-40B4-BE49-F238E27FC236}">
                  <a16:creationId xmlns:a16="http://schemas.microsoft.com/office/drawing/2014/main" id="{6F98BF02-5E1B-45BB-A260-1432CF431830}"/>
                </a:ext>
              </a:extLst>
            </p:cNvPr>
            <p:cNvSpPr txBox="1"/>
            <p:nvPr/>
          </p:nvSpPr>
          <p:spPr>
            <a:xfrm>
              <a:off x="10693980" y="2589565"/>
              <a:ext cx="1373416" cy="738664"/>
            </a:xfrm>
            <a:prstGeom prst="rect">
              <a:avLst/>
            </a:prstGeom>
            <a:noFill/>
          </p:spPr>
          <p:txBody>
            <a:bodyPr wrap="square" rtlCol="0">
              <a:spAutoFit/>
            </a:bodyPr>
            <a:lstStyle/>
            <a:p>
              <a:pPr algn="ctr" rtl="0"/>
              <a:r>
                <a:rPr lang="pt-BR" sz="2100" dirty="0">
                  <a:latin typeface="Amazon Ember" panose="020B0603020204020204" pitchFamily="34" charset="0"/>
                  <a:ea typeface="Amazon Ember" panose="020B0603020204020204" pitchFamily="34" charset="0"/>
                  <a:cs typeface="Amazon Ember" panose="020B0603020204020204" pitchFamily="34" charset="0"/>
                </a:rPr>
                <a:t>Objetos Web</a:t>
              </a:r>
              <a:endParaRPr lang="en-US" sz="21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1" name="Rounded Rectangle 10">
              <a:extLst>
                <a:ext uri="{C183D7F6-B498-43B3-948B-1728B52AA6E4}">
                  <adec:decorative xmlns:adec="http://schemas.microsoft.com/office/drawing/2017/decorative" xmlns="" val="1"/>
                </a:ext>
              </a:extLst>
            </p:cNvPr>
            <p:cNvSpPr/>
            <p:nvPr/>
          </p:nvSpPr>
          <p:spPr bwMode="auto">
            <a:xfrm>
              <a:off x="2793174" y="1546822"/>
              <a:ext cx="7182442" cy="4581190"/>
            </a:xfrm>
            <a:prstGeom prst="roundRect">
              <a:avLst>
                <a:gd name="adj" fmla="val 2483"/>
              </a:avLst>
            </a:prstGeom>
            <a:ln w="19050">
              <a:solidFill>
                <a:schemeClr val="accent1">
                  <a:lumMod val="50000"/>
                  <a:lumOff val="50000"/>
                </a:schemeClr>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24" tIns="45712" rIns="91424" bIns="45712" numCol="1" rtlCol="0" anchor="ctr" anchorCtr="0" compatLnSpc="1">
              <a:prstTxWarp prst="textNoShape">
                <a:avLst/>
              </a:prstTxWarp>
            </a:bodyPr>
            <a:lstStyle/>
            <a:p>
              <a:pPr algn="ctr" defTabSz="913924" rtl="0"/>
              <a:endParaRPr lang="en-US" sz="2266" dirty="0">
                <a:solidFill>
                  <a:schemeClr val="tx1">
                    <a:alpha val="99000"/>
                  </a:schemeClr>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27" name="Picture 26">
              <a:extLst>
                <a:ext uri="{C183D7F6-B498-43B3-948B-1728B52AA6E4}">
                  <adec:decorative xmlns:adec="http://schemas.microsoft.com/office/drawing/2017/decorative" xmlns=""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55129" y="1941499"/>
              <a:ext cx="6822194" cy="1127635"/>
            </a:xfrm>
            <a:prstGeom prst="rect">
              <a:avLst/>
            </a:prstGeom>
          </p:spPr>
        </p:pic>
        <p:pic>
          <p:nvPicPr>
            <p:cNvPr id="17" name="Picture 16">
              <a:extLst>
                <a:ext uri="{C183D7F6-B498-43B3-948B-1728B52AA6E4}">
                  <adec:decorative xmlns:adec="http://schemas.microsoft.com/office/drawing/2017/decorative" xmlns="" val="1"/>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955128" y="3181009"/>
              <a:ext cx="6917104" cy="2904923"/>
            </a:xfrm>
            <a:prstGeom prst="rect">
              <a:avLst/>
            </a:prstGeom>
          </p:spPr>
        </p:pic>
        <p:cxnSp>
          <p:nvCxnSpPr>
            <p:cNvPr id="12" name="Straight Arrow Connector 11">
              <a:extLst>
                <a:ext uri="{C183D7F6-B498-43B3-948B-1728B52AA6E4}">
                  <adec:decorative xmlns:adec="http://schemas.microsoft.com/office/drawing/2017/decorative" xmlns="" val="1"/>
                </a:ext>
              </a:extLst>
            </p:cNvPr>
            <p:cNvCxnSpPr>
              <a:cxnSpLocks/>
              <a:stCxn id="37" idx="1"/>
            </p:cNvCxnSpPr>
            <p:nvPr/>
          </p:nvCxnSpPr>
          <p:spPr>
            <a:xfrm flipH="1">
              <a:off x="8691493" y="4837565"/>
              <a:ext cx="1706234" cy="370228"/>
            </a:xfrm>
            <a:prstGeom prst="straightConnector1">
              <a:avLst/>
            </a:prstGeom>
            <a:ln w="34925">
              <a:solidFill>
                <a:schemeClr val="accent1">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22" name="Oval 21">
              <a:extLst>
                <a:ext uri="{C183D7F6-B498-43B3-948B-1728B52AA6E4}">
                  <adec:decorative xmlns:adec="http://schemas.microsoft.com/office/drawing/2017/decorative" xmlns="" val="1"/>
                </a:ext>
              </a:extLst>
            </p:cNvPr>
            <p:cNvSpPr/>
            <p:nvPr/>
          </p:nvSpPr>
          <p:spPr bwMode="auto">
            <a:xfrm>
              <a:off x="7532174" y="4950755"/>
              <a:ext cx="1159314" cy="898347"/>
            </a:xfrm>
            <a:prstGeom prst="ellipse">
              <a:avLst/>
            </a:prstGeom>
            <a:noFill/>
            <a:ln w="19050">
              <a:solidFill>
                <a:schemeClr val="accent1">
                  <a:lumMod val="50000"/>
                  <a:lumOff val="50000"/>
                </a:schemeClr>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24" tIns="45712" rIns="91424" bIns="45712" numCol="1" rtlCol="0" anchor="ctr" anchorCtr="0" compatLnSpc="1">
              <a:prstTxWarp prst="textNoShape">
                <a:avLst/>
              </a:prstTxWarp>
            </a:bodyPr>
            <a:lstStyle/>
            <a:p>
              <a:pPr algn="ctr" defTabSz="913924" rtl="0"/>
              <a:endParaRPr lang="en-US" sz="2266" dirty="0">
                <a:solidFill>
                  <a:schemeClr val="tx1">
                    <a:alpha val="99000"/>
                  </a:schemeClr>
                </a:solidFill>
                <a:latin typeface="Amazon Ember" panose="020B0603020204020204" pitchFamily="34" charset="0"/>
                <a:ea typeface="Amazon Ember" panose="020B0603020204020204" pitchFamily="34" charset="0"/>
                <a:cs typeface="Amazon Ember" panose="020B0603020204020204" pitchFamily="34" charset="0"/>
              </a:endParaRPr>
            </a:p>
          </p:txBody>
        </p:sp>
        <p:cxnSp>
          <p:nvCxnSpPr>
            <p:cNvPr id="19" name="Straight Arrow Connector 18">
              <a:extLst>
                <a:ext uri="{C183D7F6-B498-43B3-948B-1728B52AA6E4}">
                  <adec:decorative xmlns:adec="http://schemas.microsoft.com/office/drawing/2017/decorative" xmlns="" val="1"/>
                </a:ext>
              </a:extLst>
            </p:cNvPr>
            <p:cNvCxnSpPr>
              <a:cxnSpLocks/>
              <a:stCxn id="35" idx="1"/>
            </p:cNvCxnSpPr>
            <p:nvPr/>
          </p:nvCxnSpPr>
          <p:spPr>
            <a:xfrm flipH="1">
              <a:off x="8775323" y="1871211"/>
              <a:ext cx="1468648" cy="314221"/>
            </a:xfrm>
            <a:prstGeom prst="straightConnector1">
              <a:avLst/>
            </a:prstGeom>
            <a:ln w="34925">
              <a:solidFill>
                <a:schemeClr val="accent1">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pic>
          <p:nvPicPr>
            <p:cNvPr id="8" name="Picture 7">
              <a:extLst>
                <a:ext uri="{C183D7F6-B498-43B3-948B-1728B52AA6E4}">
                  <adec:decorative xmlns:adec="http://schemas.microsoft.com/office/drawing/2017/decorative" xmlns="" val="1"/>
                </a:ext>
              </a:extLst>
            </p:cNvPr>
            <p:cNvPicPr>
              <a:picLocks noChangeAspect="1"/>
            </p:cNvPicPr>
            <p:nvPr/>
          </p:nvPicPr>
          <p:blipFill>
            <a:blip r:embed="rId6"/>
            <a:stretch>
              <a:fillRect/>
            </a:stretch>
          </p:blipFill>
          <p:spPr>
            <a:xfrm>
              <a:off x="2999845" y="1614288"/>
              <a:ext cx="6777478" cy="351050"/>
            </a:xfrm>
            <a:prstGeom prst="rect">
              <a:avLst/>
            </a:prstGeom>
          </p:spPr>
        </p:pic>
        <p:cxnSp>
          <p:nvCxnSpPr>
            <p:cNvPr id="6" name="Straight Arrow Connector 5">
              <a:extLst>
                <a:ext uri="{C183D7F6-B498-43B3-948B-1728B52AA6E4}">
                  <adec:decorative xmlns:adec="http://schemas.microsoft.com/office/drawing/2017/decorative" xmlns="" val="1"/>
                </a:ext>
              </a:extLst>
            </p:cNvPr>
            <p:cNvCxnSpPr/>
            <p:nvPr/>
          </p:nvCxnSpPr>
          <p:spPr>
            <a:xfrm flipV="1">
              <a:off x="2614271" y="2371550"/>
              <a:ext cx="1561614" cy="631717"/>
            </a:xfrm>
            <a:prstGeom prst="straightConnector1">
              <a:avLst/>
            </a:prstGeom>
            <a:ln w="34925">
              <a:solidFill>
                <a:schemeClr val="accent1">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4" name="Oval 3">
              <a:extLst>
                <a:ext uri="{C183D7F6-B498-43B3-948B-1728B52AA6E4}">
                  <adec:decorative xmlns:adec="http://schemas.microsoft.com/office/drawing/2017/decorative" xmlns="" val="1"/>
                </a:ext>
              </a:extLst>
            </p:cNvPr>
            <p:cNvSpPr/>
            <p:nvPr/>
          </p:nvSpPr>
          <p:spPr bwMode="auto">
            <a:xfrm>
              <a:off x="4175885" y="2021619"/>
              <a:ext cx="1193146" cy="349931"/>
            </a:xfrm>
            <a:prstGeom prst="ellipse">
              <a:avLst/>
            </a:prstGeom>
            <a:noFill/>
            <a:ln w="19050">
              <a:solidFill>
                <a:schemeClr val="accent1">
                  <a:lumMod val="50000"/>
                  <a:lumOff val="50000"/>
                </a:schemeClr>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24" tIns="45712" rIns="91424" bIns="45712" numCol="1" rtlCol="0" anchor="ctr" anchorCtr="0" compatLnSpc="1">
              <a:prstTxWarp prst="textNoShape">
                <a:avLst/>
              </a:prstTxWarp>
            </a:bodyPr>
            <a:lstStyle/>
            <a:p>
              <a:pPr algn="ctr" defTabSz="913924" rtl="0"/>
              <a:endParaRPr lang="en-US" sz="2266" dirty="0">
                <a:solidFill>
                  <a:schemeClr val="tx1">
                    <a:alpha val="99000"/>
                  </a:schemeClr>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3" name="Oval 22">
              <a:extLst>
                <a:ext uri="{C183D7F6-B498-43B3-948B-1728B52AA6E4}">
                  <adec:decorative xmlns:adec="http://schemas.microsoft.com/office/drawing/2017/decorative" xmlns="" val="1"/>
                </a:ext>
              </a:extLst>
            </p:cNvPr>
            <p:cNvSpPr/>
            <p:nvPr/>
          </p:nvSpPr>
          <p:spPr bwMode="auto">
            <a:xfrm>
              <a:off x="3955247" y="1592830"/>
              <a:ext cx="862520" cy="367709"/>
            </a:xfrm>
            <a:prstGeom prst="ellipse">
              <a:avLst/>
            </a:prstGeom>
            <a:noFill/>
            <a:ln w="19050">
              <a:solidFill>
                <a:schemeClr val="accent1">
                  <a:lumMod val="50000"/>
                  <a:lumOff val="50000"/>
                </a:schemeClr>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24" tIns="45712" rIns="91424" bIns="45712" numCol="1" rtlCol="0" anchor="ctr" anchorCtr="0" compatLnSpc="1">
              <a:prstTxWarp prst="textNoShape">
                <a:avLst/>
              </a:prstTxWarp>
            </a:bodyPr>
            <a:lstStyle/>
            <a:p>
              <a:pPr algn="ctr" defTabSz="913924" rtl="0"/>
              <a:endParaRPr lang="en-US" sz="2266" dirty="0">
                <a:solidFill>
                  <a:schemeClr val="tx1">
                    <a:alpha val="99000"/>
                  </a:schemeClr>
                </a:solidFill>
                <a:latin typeface="Amazon Ember" panose="020B0603020204020204" pitchFamily="34" charset="0"/>
                <a:ea typeface="Amazon Ember" panose="020B0603020204020204" pitchFamily="34" charset="0"/>
                <a:cs typeface="Amazon Ember" panose="020B0603020204020204" pitchFamily="34" charset="0"/>
              </a:endParaRPr>
            </a:p>
          </p:txBody>
        </p:sp>
        <p:cxnSp>
          <p:nvCxnSpPr>
            <p:cNvPr id="24" name="Straight Arrow Connector 23">
              <a:extLst>
                <a:ext uri="{C183D7F6-B498-43B3-948B-1728B52AA6E4}">
                  <adec:decorative xmlns:adec="http://schemas.microsoft.com/office/drawing/2017/decorative" xmlns="" val="1"/>
                </a:ext>
              </a:extLst>
            </p:cNvPr>
            <p:cNvCxnSpPr/>
            <p:nvPr/>
          </p:nvCxnSpPr>
          <p:spPr>
            <a:xfrm flipV="1">
              <a:off x="2308250" y="1791687"/>
              <a:ext cx="1593138" cy="16910"/>
            </a:xfrm>
            <a:prstGeom prst="straightConnector1">
              <a:avLst/>
            </a:prstGeom>
            <a:ln w="34925">
              <a:solidFill>
                <a:schemeClr val="accent1">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C183D7F6-B498-43B3-948B-1728B52AA6E4}">
                  <adec:decorative xmlns:adec="http://schemas.microsoft.com/office/drawing/2017/decorative" xmlns="" val="1"/>
                </a:ext>
              </a:extLst>
            </p:cNvPr>
            <p:cNvCxnSpPr/>
            <p:nvPr/>
          </p:nvCxnSpPr>
          <p:spPr>
            <a:xfrm>
              <a:off x="1953217" y="4446569"/>
              <a:ext cx="925467" cy="186903"/>
            </a:xfrm>
            <a:prstGeom prst="straightConnector1">
              <a:avLst/>
            </a:prstGeom>
            <a:ln w="34925">
              <a:solidFill>
                <a:schemeClr val="accent1">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B0D099DA-B934-48E2-B415-06810B3E1E22}"/>
                </a:ext>
              </a:extLst>
            </p:cNvPr>
            <p:cNvSpPr txBox="1"/>
            <p:nvPr/>
          </p:nvSpPr>
          <p:spPr>
            <a:xfrm>
              <a:off x="1205706" y="1592830"/>
              <a:ext cx="1048685" cy="415498"/>
            </a:xfrm>
            <a:prstGeom prst="rect">
              <a:avLst/>
            </a:prstGeom>
            <a:noFill/>
          </p:spPr>
          <p:txBody>
            <a:bodyPr wrap="none" rtlCol="0">
              <a:spAutoFit/>
            </a:bodyPr>
            <a:lstStyle/>
            <a:p>
              <a:pPr rtl="0"/>
              <a:r>
                <a:rPr lang="pt-BR" sz="2100" dirty="0">
                  <a:latin typeface="Amazon Ember" panose="020B0603020204020204" pitchFamily="34" charset="0"/>
                  <a:ea typeface="Amazon Ember" panose="020B0603020204020204" pitchFamily="34" charset="0"/>
                  <a:cs typeface="Amazon Ember" panose="020B0603020204020204" pitchFamily="34" charset="0"/>
                </a:rPr>
                <a:t>Seguro</a:t>
              </a:r>
            </a:p>
          </p:txBody>
        </p:sp>
        <p:sp>
          <p:nvSpPr>
            <p:cNvPr id="34" name="TextBox 33">
              <a:extLst>
                <a:ext uri="{FF2B5EF4-FFF2-40B4-BE49-F238E27FC236}">
                  <a16:creationId xmlns:a16="http://schemas.microsoft.com/office/drawing/2014/main" id="{202AA12A-7C96-4C1F-8BD3-044A5432D1F2}"/>
                </a:ext>
              </a:extLst>
            </p:cNvPr>
            <p:cNvSpPr txBox="1"/>
            <p:nvPr/>
          </p:nvSpPr>
          <p:spPr>
            <a:xfrm>
              <a:off x="1237081" y="2800340"/>
              <a:ext cx="1329210" cy="415498"/>
            </a:xfrm>
            <a:prstGeom prst="rect">
              <a:avLst/>
            </a:prstGeom>
            <a:noFill/>
          </p:spPr>
          <p:txBody>
            <a:bodyPr wrap="none" rtlCol="0">
              <a:spAutoFit/>
            </a:bodyPr>
            <a:lstStyle/>
            <a:p>
              <a:pPr rtl="0"/>
              <a:r>
                <a:rPr lang="pt-BR" sz="2100">
                  <a:latin typeface="Amazon Ember" panose="020B0603020204020204" pitchFamily="34" charset="0"/>
                  <a:ea typeface="Amazon Ember" panose="020B0603020204020204" pitchFamily="34" charset="0"/>
                  <a:cs typeface="Amazon Ember" panose="020B0603020204020204" pitchFamily="34" charset="0"/>
                </a:rPr>
                <a:t>Dinâmico</a:t>
              </a:r>
            </a:p>
          </p:txBody>
        </p:sp>
        <p:sp>
          <p:nvSpPr>
            <p:cNvPr id="35" name="TextBox 34">
              <a:extLst>
                <a:ext uri="{FF2B5EF4-FFF2-40B4-BE49-F238E27FC236}">
                  <a16:creationId xmlns:a16="http://schemas.microsoft.com/office/drawing/2014/main" id="{EC22F3AA-B77E-4C1A-AFA3-19A44F1DCD5A}"/>
                </a:ext>
              </a:extLst>
            </p:cNvPr>
            <p:cNvSpPr txBox="1"/>
            <p:nvPr/>
          </p:nvSpPr>
          <p:spPr>
            <a:xfrm>
              <a:off x="10243971" y="1501879"/>
              <a:ext cx="1452730" cy="738664"/>
            </a:xfrm>
            <a:prstGeom prst="rect">
              <a:avLst/>
            </a:prstGeom>
            <a:noFill/>
          </p:spPr>
          <p:txBody>
            <a:bodyPr wrap="square" rtlCol="0">
              <a:spAutoFit/>
            </a:bodyPr>
            <a:lstStyle/>
            <a:p>
              <a:pPr rtl="0"/>
              <a:r>
                <a:rPr lang="pt-BR" sz="2100" dirty="0">
                  <a:latin typeface="Amazon Ember" panose="020B0603020204020204" pitchFamily="34" charset="0"/>
                  <a:ea typeface="Amazon Ember" panose="020B0603020204020204" pitchFamily="34" charset="0"/>
                  <a:cs typeface="Amazon Ember" panose="020B0603020204020204" pitchFamily="34" charset="0"/>
                </a:rPr>
                <a:t>Entrada de usuário</a:t>
              </a:r>
            </a:p>
          </p:txBody>
        </p:sp>
        <p:sp>
          <p:nvSpPr>
            <p:cNvPr id="32" name="TextBox 31">
              <a:extLst>
                <a:ext uri="{FF2B5EF4-FFF2-40B4-BE49-F238E27FC236}">
                  <a16:creationId xmlns:a16="http://schemas.microsoft.com/office/drawing/2014/main" id="{6003D29A-FFA4-445E-A8B9-3B9D1FF1D3CF}"/>
                </a:ext>
              </a:extLst>
            </p:cNvPr>
            <p:cNvSpPr txBox="1"/>
            <p:nvPr/>
          </p:nvSpPr>
          <p:spPr>
            <a:xfrm>
              <a:off x="758254" y="4648452"/>
              <a:ext cx="1373416" cy="830997"/>
            </a:xfrm>
            <a:prstGeom prst="rect">
              <a:avLst/>
            </a:prstGeom>
            <a:solidFill>
              <a:schemeClr val="accent3"/>
            </a:solidFill>
            <a:ln>
              <a:solidFill>
                <a:srgbClr val="4472C4"/>
              </a:solidFill>
            </a:ln>
          </p:spPr>
          <p:txBody>
            <a:bodyPr wrap="square" rtlCol="0">
              <a:spAutoFit/>
            </a:bodyPr>
            <a:lstStyle/>
            <a:p>
              <a:pPr marL="0" marR="0" lvl="0" indent="0" algn="ctr" defTabSz="913395" rtl="0" eaLnBrk="1" fontAlgn="auto" latinLnBrk="0" hangingPunct="1">
                <a:lnSpc>
                  <a:spcPct val="100000"/>
                </a:lnSpc>
                <a:spcBef>
                  <a:spcPts val="0"/>
                </a:spcBef>
                <a:spcAft>
                  <a:spcPts val="0"/>
                </a:spcAft>
                <a:buClrTx/>
                <a:buSzTx/>
                <a:buFontTx/>
                <a:buNone/>
                <a:tabLst/>
                <a:defRPr/>
              </a:pPr>
              <a:r>
                <a:rPr lang="pt-BR" sz="1600" b="0" i="0" u="none" strike="noStrike" kern="0" cap="none" spc="0" normalizeH="0" noProof="0" dirty="0">
                  <a:ln>
                    <a:noFill/>
                  </a:ln>
                  <a:solidFill>
                    <a:prstClr val="black"/>
                  </a:solidFill>
                  <a:effectLst/>
                  <a:uLnTx/>
                  <a:uFillTx/>
                  <a:latin typeface="Amazon Ember" panose="020B0603020204020204" pitchFamily="34" charset="0"/>
                  <a:ea typeface="Amazon Ember" panose="020B0603020204020204" pitchFamily="34" charset="0"/>
                  <a:cs typeface="Amazon Ember" panose="020B0603020204020204" pitchFamily="34" charset="0"/>
                </a:rPr>
                <a:t>Pode ser armazenado em cache!</a:t>
              </a:r>
            </a:p>
          </p:txBody>
        </p:sp>
        <p:sp>
          <p:nvSpPr>
            <p:cNvPr id="36" name="TextBox 35">
              <a:extLst>
                <a:ext uri="{FF2B5EF4-FFF2-40B4-BE49-F238E27FC236}">
                  <a16:creationId xmlns:a16="http://schemas.microsoft.com/office/drawing/2014/main" id="{3102DE5B-3549-43CF-A385-77A42E13183C}"/>
                </a:ext>
              </a:extLst>
            </p:cNvPr>
            <p:cNvSpPr txBox="1"/>
            <p:nvPr/>
          </p:nvSpPr>
          <p:spPr>
            <a:xfrm>
              <a:off x="769645" y="4140151"/>
              <a:ext cx="1181734" cy="415498"/>
            </a:xfrm>
            <a:prstGeom prst="rect">
              <a:avLst/>
            </a:prstGeom>
            <a:noFill/>
          </p:spPr>
          <p:txBody>
            <a:bodyPr wrap="none" rtlCol="0">
              <a:spAutoFit/>
            </a:bodyPr>
            <a:lstStyle/>
            <a:p>
              <a:pPr rtl="0"/>
              <a:r>
                <a:rPr lang="pt-BR" sz="2100" dirty="0">
                  <a:latin typeface="Amazon Ember" panose="020B0603020204020204" pitchFamily="34" charset="0"/>
                  <a:ea typeface="Amazon Ember" panose="020B0603020204020204" pitchFamily="34" charset="0"/>
                  <a:cs typeface="Amazon Ember" panose="020B0603020204020204" pitchFamily="34" charset="0"/>
                </a:rPr>
                <a:t>Imagem</a:t>
              </a:r>
            </a:p>
          </p:txBody>
        </p:sp>
        <p:sp>
          <p:nvSpPr>
            <p:cNvPr id="33" name="TextBox 32">
              <a:extLst>
                <a:ext uri="{FF2B5EF4-FFF2-40B4-BE49-F238E27FC236}">
                  <a16:creationId xmlns:a16="http://schemas.microsoft.com/office/drawing/2014/main" id="{3785D03A-75DB-44FC-BEB2-220FF110D128}"/>
                </a:ext>
              </a:extLst>
            </p:cNvPr>
            <p:cNvSpPr txBox="1"/>
            <p:nvPr/>
          </p:nvSpPr>
          <p:spPr>
            <a:xfrm>
              <a:off x="10202499" y="5085733"/>
              <a:ext cx="1373416" cy="830997"/>
            </a:xfrm>
            <a:prstGeom prst="rect">
              <a:avLst/>
            </a:prstGeom>
            <a:solidFill>
              <a:schemeClr val="accent3"/>
            </a:solidFill>
            <a:ln>
              <a:solidFill>
                <a:srgbClr val="4472C4"/>
              </a:solidFill>
            </a:ln>
          </p:spPr>
          <p:txBody>
            <a:bodyPr wrap="square" rtlCol="0">
              <a:spAutoFit/>
            </a:bodyPr>
            <a:lstStyle/>
            <a:p>
              <a:pPr marL="0" marR="0" lvl="0" indent="0" algn="ctr" defTabSz="913395" rtl="0" eaLnBrk="1" fontAlgn="auto" latinLnBrk="0" hangingPunct="1">
                <a:lnSpc>
                  <a:spcPct val="100000"/>
                </a:lnSpc>
                <a:spcBef>
                  <a:spcPts val="0"/>
                </a:spcBef>
                <a:spcAft>
                  <a:spcPts val="0"/>
                </a:spcAft>
                <a:buClrTx/>
                <a:buSzTx/>
                <a:buFontTx/>
                <a:buNone/>
                <a:tabLst/>
                <a:defRPr/>
              </a:pPr>
              <a:r>
                <a:rPr lang="pt-BR" sz="1600" b="0" i="0" u="none" strike="noStrike" kern="0" cap="none" spc="0" normalizeH="0" noProof="0">
                  <a:ln>
                    <a:noFill/>
                  </a:ln>
                  <a:solidFill>
                    <a:prstClr val="black"/>
                  </a:solidFill>
                  <a:effectLst/>
                  <a:uLnTx/>
                  <a:uFillTx/>
                  <a:latin typeface="Amazon Ember" panose="020B0603020204020204" pitchFamily="34" charset="0"/>
                  <a:ea typeface="Amazon Ember" panose="020B0603020204020204" pitchFamily="34" charset="0"/>
                  <a:cs typeface="Amazon Ember" panose="020B0603020204020204" pitchFamily="34" charset="0"/>
                </a:rPr>
                <a:t>Pode ser armazenado em cache!</a:t>
              </a:r>
            </a:p>
          </p:txBody>
        </p:sp>
        <p:sp>
          <p:nvSpPr>
            <p:cNvPr id="37" name="TextBox 36">
              <a:extLst>
                <a:ext uri="{FF2B5EF4-FFF2-40B4-BE49-F238E27FC236}">
                  <a16:creationId xmlns:a16="http://schemas.microsoft.com/office/drawing/2014/main" id="{66766490-3A89-452E-A1E4-059B92DFC837}"/>
                </a:ext>
              </a:extLst>
            </p:cNvPr>
            <p:cNvSpPr txBox="1"/>
            <p:nvPr/>
          </p:nvSpPr>
          <p:spPr>
            <a:xfrm>
              <a:off x="10397727" y="4629816"/>
              <a:ext cx="883575" cy="415498"/>
            </a:xfrm>
            <a:prstGeom prst="rect">
              <a:avLst/>
            </a:prstGeom>
            <a:noFill/>
          </p:spPr>
          <p:txBody>
            <a:bodyPr wrap="none" rtlCol="0">
              <a:spAutoFit/>
            </a:bodyPr>
            <a:lstStyle/>
            <a:p>
              <a:pPr rtl="0"/>
              <a:r>
                <a:rPr lang="pt-BR" sz="2100">
                  <a:latin typeface="Amazon Ember" panose="020B0603020204020204" pitchFamily="34" charset="0"/>
                  <a:ea typeface="Amazon Ember" panose="020B0603020204020204" pitchFamily="34" charset="0"/>
                  <a:cs typeface="Amazon Ember" panose="020B0603020204020204" pitchFamily="34" charset="0"/>
                </a:rPr>
                <a:t>Vídeo</a:t>
              </a:r>
            </a:p>
          </p:txBody>
        </p:sp>
        <p:sp>
          <p:nvSpPr>
            <p:cNvPr id="41" name="Rectangle: Rounded Corners 40">
              <a:extLst>
                <a:ext uri="{FF2B5EF4-FFF2-40B4-BE49-F238E27FC236}">
                  <a16:creationId xmlns:a16="http://schemas.microsoft.com/office/drawing/2014/main" id="{BDDDA0A0-B5CA-4DA0-A964-FCB180D4447E}"/>
                </a:ext>
                <a:ext uri="{C183D7F6-B498-43B3-948B-1728B52AA6E4}">
                  <adec:decorative xmlns:adec="http://schemas.microsoft.com/office/drawing/2017/decorative" xmlns="" val="1"/>
                </a:ext>
              </a:extLst>
            </p:cNvPr>
            <p:cNvSpPr/>
            <p:nvPr/>
          </p:nvSpPr>
          <p:spPr>
            <a:xfrm>
              <a:off x="2917028" y="3270803"/>
              <a:ext cx="2550322" cy="2815129"/>
            </a:xfrm>
            <a:prstGeom prst="roundRect">
              <a:avLst/>
            </a:prstGeom>
            <a:noFill/>
            <a:ln w="19050">
              <a:solidFill>
                <a:schemeClr val="accent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cxnSp>
          <p:nvCxnSpPr>
            <p:cNvPr id="29" name="Straight Arrow Connector 28">
              <a:extLst>
                <a:ext uri="{FF2B5EF4-FFF2-40B4-BE49-F238E27FC236}">
                  <a16:creationId xmlns:a16="http://schemas.microsoft.com/office/drawing/2014/main" id="{1BFB0A42-2688-4B87-B637-5951194A0FB7}"/>
                </a:ext>
                <a:ext uri="{C183D7F6-B498-43B3-948B-1728B52AA6E4}">
                  <adec:decorative xmlns:adec="http://schemas.microsoft.com/office/drawing/2017/decorative" xmlns="" val="1"/>
                </a:ext>
              </a:extLst>
            </p:cNvPr>
            <p:cNvCxnSpPr>
              <a:cxnSpLocks/>
            </p:cNvCxnSpPr>
            <p:nvPr/>
          </p:nvCxnSpPr>
          <p:spPr>
            <a:xfrm flipH="1">
              <a:off x="9975618" y="2958897"/>
              <a:ext cx="913589" cy="311906"/>
            </a:xfrm>
            <a:prstGeom prst="straightConnector1">
              <a:avLst/>
            </a:prstGeom>
            <a:ln w="34925">
              <a:solidFill>
                <a:schemeClr val="accent1">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05D7C79C-2D1C-4DB9-AF25-7B5201C7EB90}"/>
                </a:ext>
              </a:extLst>
            </p:cNvPr>
            <p:cNvSpPr txBox="1"/>
            <p:nvPr/>
          </p:nvSpPr>
          <p:spPr>
            <a:xfrm>
              <a:off x="10568321" y="3501600"/>
              <a:ext cx="1373416" cy="830997"/>
            </a:xfrm>
            <a:prstGeom prst="rect">
              <a:avLst/>
            </a:prstGeom>
            <a:solidFill>
              <a:schemeClr val="accent3"/>
            </a:solidFill>
            <a:ln>
              <a:solidFill>
                <a:srgbClr val="4472C4"/>
              </a:solidFill>
            </a:ln>
          </p:spPr>
          <p:txBody>
            <a:bodyPr wrap="square" rtlCol="0">
              <a:spAutoFit/>
            </a:bodyPr>
            <a:lstStyle/>
            <a:p>
              <a:pPr marL="0" marR="0" lvl="0" indent="0" algn="ctr" defTabSz="913395" rtl="0" eaLnBrk="1" fontAlgn="auto" latinLnBrk="0" hangingPunct="1">
                <a:lnSpc>
                  <a:spcPct val="100000"/>
                </a:lnSpc>
                <a:spcBef>
                  <a:spcPts val="0"/>
                </a:spcBef>
                <a:spcAft>
                  <a:spcPts val="0"/>
                </a:spcAft>
                <a:buClrTx/>
                <a:buSzTx/>
                <a:buFontTx/>
                <a:buNone/>
                <a:tabLst/>
                <a:defRPr/>
              </a:pPr>
              <a:r>
                <a:rPr lang="pt-BR" sz="1600" b="0" i="0" u="none" strike="noStrike" kern="0" cap="none" spc="0" normalizeH="0" noProof="0">
                  <a:ln>
                    <a:noFill/>
                  </a:ln>
                  <a:solidFill>
                    <a:prstClr val="black"/>
                  </a:solidFill>
                  <a:effectLst/>
                  <a:uLnTx/>
                  <a:uFillTx/>
                  <a:latin typeface="Amazon Ember" panose="020B0603020204020204" pitchFamily="34" charset="0"/>
                  <a:ea typeface="Amazon Ember" panose="020B0603020204020204" pitchFamily="34" charset="0"/>
                  <a:cs typeface="Amazon Ember" panose="020B0603020204020204" pitchFamily="34" charset="0"/>
                </a:rPr>
                <a:t>Pode ser armazenado em cache!</a:t>
              </a:r>
            </a:p>
          </p:txBody>
        </p:sp>
        <p:sp>
          <p:nvSpPr>
            <p:cNvPr id="18" name="Oval 17">
              <a:extLst>
                <a:ext uri="{C183D7F6-B498-43B3-948B-1728B52AA6E4}">
                  <adec:decorative xmlns:adec="http://schemas.microsoft.com/office/drawing/2017/decorative" xmlns="" val="1"/>
                </a:ext>
              </a:extLst>
            </p:cNvPr>
            <p:cNvSpPr/>
            <p:nvPr/>
          </p:nvSpPr>
          <p:spPr bwMode="auto">
            <a:xfrm>
              <a:off x="4956227" y="2333242"/>
              <a:ext cx="4643100" cy="467098"/>
            </a:xfrm>
            <a:prstGeom prst="ellipse">
              <a:avLst/>
            </a:prstGeom>
            <a:noFill/>
            <a:ln w="19050">
              <a:solidFill>
                <a:schemeClr val="accent1">
                  <a:lumMod val="50000"/>
                  <a:lumOff val="50000"/>
                </a:schemeClr>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24" tIns="45712" rIns="91424" bIns="45712" numCol="1" rtlCol="0" anchor="ctr" anchorCtr="0" compatLnSpc="1">
              <a:prstTxWarp prst="textNoShape">
                <a:avLst/>
              </a:prstTxWarp>
            </a:bodyPr>
            <a:lstStyle/>
            <a:p>
              <a:pPr algn="ctr" defTabSz="913924" rtl="0"/>
              <a:endParaRPr lang="en-US" sz="2266" dirty="0">
                <a:solidFill>
                  <a:schemeClr val="tx1">
                    <a:alpha val="99000"/>
                  </a:schemeClr>
                </a:solidFill>
                <a:latin typeface="Amazon Ember" panose="020B0603020204020204" pitchFamily="34" charset="0"/>
                <a:ea typeface="Amazon Ember" panose="020B0603020204020204" pitchFamily="34" charset="0"/>
                <a:cs typeface="Amazon Ember" panose="020B0603020204020204" pitchFamily="34" charset="0"/>
              </a:endParaRPr>
            </a:p>
          </p:txBody>
        </p:sp>
      </p:grpSp>
    </p:spTree>
    <p:custDataLst>
      <p:tags r:id="rId1"/>
    </p:custDataLst>
    <p:extLst>
      <p:ext uri="{BB962C8B-B14F-4D97-AF65-F5344CB8AC3E}">
        <p14:creationId xmlns:p14="http://schemas.microsoft.com/office/powerpoint/2010/main" val="17748825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pt-BR"/>
              <a:t>Visão geral do módulo</a:t>
            </a:r>
          </a:p>
        </p:txBody>
      </p:sp>
      <p:sp>
        <p:nvSpPr>
          <p:cNvPr id="5" name="Content Placeholder 4"/>
          <p:cNvSpPr>
            <a:spLocks noGrp="1"/>
          </p:cNvSpPr>
          <p:nvPr>
            <p:ph idx="1"/>
          </p:nvPr>
        </p:nvSpPr>
        <p:spPr>
          <a:xfrm>
            <a:off x="419099" y="1528175"/>
            <a:ext cx="5593393" cy="4648788"/>
          </a:xfrm>
        </p:spPr>
        <p:txBody>
          <a:bodyPr rIns="0" rtlCol="0">
            <a:noAutofit/>
          </a:bodyPr>
          <a:lstStyle/>
          <a:p>
            <a:pPr marL="0" indent="0" rtl="0">
              <a:spcBef>
                <a:spcPts val="1800"/>
              </a:spcBef>
              <a:buNone/>
            </a:pPr>
            <a:r>
              <a:rPr lang="pt-BR" sz="2700" dirty="0">
                <a:latin typeface="Amazon Ember" panose="020B0603020204020204" pitchFamily="34" charset="0"/>
                <a:ea typeface="Amazon Ember" panose="020B0603020204020204" pitchFamily="34" charset="0"/>
                <a:cs typeface="Amazon Ember" panose="020B0603020204020204" pitchFamily="34" charset="0"/>
              </a:rPr>
              <a:t>Seções</a:t>
            </a:r>
          </a:p>
          <a:p>
            <a:pPr marL="457200" indent="-457200" rtl="0">
              <a:spcBef>
                <a:spcPts val="1800"/>
              </a:spcBef>
              <a:buFont typeface="+mj-lt"/>
              <a:buAutoNum type="arabicPeriod"/>
            </a:pPr>
            <a:r>
              <a:rPr lang="pt-BR" sz="2300" dirty="0"/>
              <a:t>Necessidade arquitetônica</a:t>
            </a:r>
          </a:p>
          <a:p>
            <a:pPr marL="457200" indent="-457200" rtl="0">
              <a:spcBef>
                <a:spcPts val="1800"/>
              </a:spcBef>
              <a:buFont typeface="+mj-lt"/>
              <a:buAutoNum type="arabicPeriod"/>
            </a:pPr>
            <a:r>
              <a:rPr lang="pt-BR" sz="2300" dirty="0"/>
              <a:t>Visão geral do armazenamento </a:t>
            </a:r>
            <a:r>
              <a:rPr lang="pt-BR" sz="2300" dirty="0" smtClean="0"/>
              <a:t>em cache</a:t>
            </a:r>
            <a:endParaRPr lang="pt-BR" sz="2300" dirty="0"/>
          </a:p>
          <a:p>
            <a:pPr marL="457200" indent="-457200" rtl="0">
              <a:spcBef>
                <a:spcPts val="1800"/>
              </a:spcBef>
              <a:buFont typeface="+mj-lt"/>
              <a:buAutoNum type="arabicPeriod"/>
            </a:pPr>
            <a:r>
              <a:rPr lang="pt-BR" sz="2300" dirty="0"/>
              <a:t>Armazenamento em ponto de presença de cache</a:t>
            </a:r>
          </a:p>
          <a:p>
            <a:pPr marL="457200" indent="-457200" rtl="0">
              <a:spcBef>
                <a:spcPts val="1800"/>
              </a:spcBef>
              <a:buFont typeface="+mj-lt"/>
              <a:buAutoNum type="arabicPeriod"/>
            </a:pPr>
            <a:r>
              <a:rPr lang="pt-BR" sz="2300" dirty="0"/>
              <a:t>Armazenar sessões da Web em cache</a:t>
            </a:r>
          </a:p>
          <a:p>
            <a:pPr marL="457200" indent="-457200" rtl="0">
              <a:spcBef>
                <a:spcPts val="1800"/>
              </a:spcBef>
              <a:buFont typeface="+mj-lt"/>
              <a:buAutoNum type="arabicPeriod"/>
            </a:pPr>
            <a:r>
              <a:rPr lang="pt-BR" sz="2300" dirty="0"/>
              <a:t>Armazenar bancos de dados em cache</a:t>
            </a:r>
          </a:p>
          <a:p>
            <a:pPr marL="0" indent="0" rtl="0">
              <a:spcBef>
                <a:spcPts val="1800"/>
              </a:spcBef>
              <a:buNone/>
            </a:pPr>
            <a:endParaRPr lang="en-US" dirty="0">
              <a:latin typeface="+mn-lt"/>
            </a:endParaRPr>
          </a:p>
        </p:txBody>
      </p:sp>
      <p:sp>
        <p:nvSpPr>
          <p:cNvPr id="6" name="Content Placeholder 5">
            <a:extLst>
              <a:ext uri="{FF2B5EF4-FFF2-40B4-BE49-F238E27FC236}">
                <a16:creationId xmlns:a16="http://schemas.microsoft.com/office/drawing/2014/main" id="{79AB60CE-670C-974B-8C37-C3795121745F}"/>
              </a:ext>
            </a:extLst>
          </p:cNvPr>
          <p:cNvSpPr>
            <a:spLocks noGrp="1"/>
          </p:cNvSpPr>
          <p:nvPr>
            <p:ph idx="13"/>
          </p:nvPr>
        </p:nvSpPr>
        <p:spPr>
          <a:xfrm>
            <a:off x="6246312" y="1524228"/>
            <a:ext cx="5504688" cy="4648788"/>
          </a:xfrm>
        </p:spPr>
        <p:txBody>
          <a:bodyPr rtlCol="0"/>
          <a:lstStyle/>
          <a:p>
            <a:pPr marL="0" indent="0" rtl="0">
              <a:buNone/>
            </a:pPr>
            <a:r>
              <a:rPr lang="pt-BR" sz="2700" dirty="0">
                <a:latin typeface="Amazon Ember" panose="020B0603020204020204" pitchFamily="34" charset="0"/>
                <a:ea typeface="Amazon Ember" panose="020B0603020204020204" pitchFamily="34" charset="0"/>
                <a:cs typeface="Amazon Ember" panose="020B0603020204020204" pitchFamily="34" charset="0"/>
              </a:rPr>
              <a:t>Laboratório</a:t>
            </a:r>
          </a:p>
          <a:p>
            <a:pPr rtl="0"/>
            <a:r>
              <a:rPr lang="pt-BR" sz="2300" dirty="0"/>
              <a:t>Laboratório guiado: Fazer streaming </a:t>
            </a:r>
            <a:r>
              <a:rPr lang="pt-BR" sz="2300" dirty="0" smtClean="0"/>
              <a:t>de</a:t>
            </a:r>
            <a:r>
              <a:rPr lang="el-GR" sz="2300" dirty="0" smtClean="0"/>
              <a:t> </a:t>
            </a:r>
            <a:r>
              <a:rPr lang="pt-BR" sz="2300" dirty="0" smtClean="0"/>
              <a:t>conteúdo </a:t>
            </a:r>
            <a:r>
              <a:rPr lang="pt-BR" sz="2300" dirty="0"/>
              <a:t>dinâmico usando </a:t>
            </a:r>
            <a:r>
              <a:rPr lang="pt-BR" sz="2300" dirty="0" smtClean="0"/>
              <a:t>o </a:t>
            </a:r>
            <a:r>
              <a:rPr lang="pt-BR" sz="2300" dirty="0" err="1" smtClean="0"/>
              <a:t>Amazon</a:t>
            </a:r>
            <a:r>
              <a:rPr lang="pt-BR" sz="2300" dirty="0" smtClean="0"/>
              <a:t> </a:t>
            </a:r>
            <a:r>
              <a:rPr lang="pt-BR" sz="2300" dirty="0" err="1"/>
              <a:t>CloudFront</a:t>
            </a:r>
            <a:endParaRPr lang="pt-BR" sz="2300" dirty="0"/>
          </a:p>
        </p:txBody>
      </p:sp>
      <p:grpSp>
        <p:nvGrpSpPr>
          <p:cNvPr id="7" name="Group 6" descr="knowledge check.">
            <a:extLst>
              <a:ext uri="{FF2B5EF4-FFF2-40B4-BE49-F238E27FC236}">
                <a16:creationId xmlns:a16="http://schemas.microsoft.com/office/drawing/2014/main" id="{5A386CF2-48DE-3E4F-B27A-6F6B12236D70}"/>
              </a:ext>
              <a:ext uri="{C183D7F6-B498-43B3-948B-1728B52AA6E4}">
                <adec:decorative xmlns:adec="http://schemas.microsoft.com/office/drawing/2017/decorative" xmlns="" val="0"/>
              </a:ext>
            </a:extLst>
          </p:cNvPr>
          <p:cNvGrpSpPr/>
          <p:nvPr/>
        </p:nvGrpSpPr>
        <p:grpSpPr>
          <a:xfrm>
            <a:off x="6246312" y="5640693"/>
            <a:ext cx="3360341" cy="532323"/>
            <a:chOff x="4188879" y="4810544"/>
            <a:chExt cx="3360341" cy="532323"/>
          </a:xfrm>
        </p:grpSpPr>
        <p:sp>
          <p:nvSpPr>
            <p:cNvPr id="8" name="TextBox 7">
              <a:extLst>
                <a:ext uri="{FF2B5EF4-FFF2-40B4-BE49-F238E27FC236}">
                  <a16:creationId xmlns:a16="http://schemas.microsoft.com/office/drawing/2014/main" id="{94F8C5C3-D9C4-4E4C-8D0B-BD50A1C962C5}"/>
                </a:ext>
              </a:extLst>
            </p:cNvPr>
            <p:cNvSpPr txBox="1"/>
            <p:nvPr/>
          </p:nvSpPr>
          <p:spPr>
            <a:xfrm>
              <a:off x="4721202" y="4892040"/>
              <a:ext cx="2828018" cy="384721"/>
            </a:xfrm>
            <a:prstGeom prst="rect">
              <a:avLst/>
            </a:prstGeom>
            <a:noFill/>
          </p:spPr>
          <p:txBody>
            <a:bodyPr wrap="none" rtlCol="0">
              <a:spAutoFit/>
            </a:bodyPr>
            <a:lstStyle/>
            <a:p>
              <a:pPr rtl="0"/>
              <a:r>
                <a:rPr lang="pt-BR" sz="1900" b="1" dirty="0">
                  <a:latin typeface="Amazon Ember" panose="020B0603020204020204" pitchFamily="34" charset="0"/>
                  <a:ea typeface="Amazon Ember" panose="020B0603020204020204" pitchFamily="34" charset="0"/>
                  <a:cs typeface="Amazon Ember" panose="020B0603020204020204" pitchFamily="34" charset="0"/>
                </a:rPr>
                <a:t>Teste de conhecimento</a:t>
              </a:r>
            </a:p>
          </p:txBody>
        </p:sp>
        <p:pic>
          <p:nvPicPr>
            <p:cNvPr id="9" name="Picture 8">
              <a:extLst>
                <a:ext uri="{FF2B5EF4-FFF2-40B4-BE49-F238E27FC236}">
                  <a16:creationId xmlns:a16="http://schemas.microsoft.com/office/drawing/2014/main" id="{7C7503A9-F744-2745-8305-1056CF885D90}"/>
                </a:ext>
                <a:ext uri="{C183D7F6-B498-43B3-948B-1728B52AA6E4}">
                  <adec:decorative xmlns:adec="http://schemas.microsoft.com/office/drawing/2017/decorative" xmlns="" val="1"/>
                </a:ext>
              </a:extLst>
            </p:cNvPr>
            <p:cNvPicPr>
              <a:picLocks noChangeAspect="1"/>
            </p:cNvPicPr>
            <p:nvPr/>
          </p:nvPicPr>
          <p:blipFill>
            <a:blip r:embed="rId4" cstate="print">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4188879" y="4810544"/>
              <a:ext cx="532323" cy="532323"/>
            </a:xfrm>
            <a:prstGeom prst="rect">
              <a:avLst/>
            </a:prstGeom>
          </p:spPr>
        </p:pic>
      </p:grpSp>
    </p:spTree>
    <p:custDataLst>
      <p:tags r:id="rId1"/>
    </p:custDataLst>
    <p:extLst>
      <p:ext uri="{BB962C8B-B14F-4D97-AF65-F5344CB8AC3E}">
        <p14:creationId xmlns:p14="http://schemas.microsoft.com/office/powerpoint/2010/main" val="17450045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03FAA9-E793-174C-AC06-6E60A6E2DF57}"/>
              </a:ext>
            </a:extLst>
          </p:cNvPr>
          <p:cNvSpPr>
            <a:spLocks noGrp="1"/>
          </p:cNvSpPr>
          <p:nvPr>
            <p:ph type="title"/>
          </p:nvPr>
        </p:nvSpPr>
        <p:spPr/>
        <p:txBody>
          <a:bodyPr rtlCol="0"/>
          <a:lstStyle/>
          <a:p>
            <a:pPr rtl="0"/>
            <a:r>
              <a:rPr lang="pt-BR"/>
              <a:t>Como o cache funciona no Amazon CloudFront</a:t>
            </a:r>
          </a:p>
        </p:txBody>
      </p:sp>
      <p:grpSp>
        <p:nvGrpSpPr>
          <p:cNvPr id="27" name="Group 26" descr="user requests are routed to edge location that has cached copies of objects. non-cached content is retrieved from origin server.">
            <a:extLst>
              <a:ext uri="{FF2B5EF4-FFF2-40B4-BE49-F238E27FC236}">
                <a16:creationId xmlns:a16="http://schemas.microsoft.com/office/drawing/2014/main" id="{33219ECC-6EB8-4E1F-9672-5DCC4F558AAB}"/>
              </a:ext>
            </a:extLst>
          </p:cNvPr>
          <p:cNvGrpSpPr/>
          <p:nvPr/>
        </p:nvGrpSpPr>
        <p:grpSpPr>
          <a:xfrm>
            <a:off x="768387" y="1605635"/>
            <a:ext cx="10787552" cy="4277673"/>
            <a:chOff x="768387" y="1605635"/>
            <a:chExt cx="10787552" cy="4277673"/>
          </a:xfrm>
        </p:grpSpPr>
        <p:grpSp>
          <p:nvGrpSpPr>
            <p:cNvPr id="11" name="Group 10">
              <a:extLst>
                <a:ext uri="{FF2B5EF4-FFF2-40B4-BE49-F238E27FC236}">
                  <a16:creationId xmlns:a16="http://schemas.microsoft.com/office/drawing/2014/main" id="{B4D365EE-DBCA-40FF-9EB0-B0C77F95B5FF}"/>
                </a:ext>
              </a:extLst>
            </p:cNvPr>
            <p:cNvGrpSpPr/>
            <p:nvPr/>
          </p:nvGrpSpPr>
          <p:grpSpPr>
            <a:xfrm>
              <a:off x="1136146" y="3053706"/>
              <a:ext cx="1535182" cy="640080"/>
              <a:chOff x="1252240" y="3128416"/>
              <a:chExt cx="1535182" cy="640080"/>
            </a:xfrm>
          </p:grpSpPr>
          <p:pic>
            <p:nvPicPr>
              <p:cNvPr id="23" name="Graphic 22">
                <a:extLst>
                  <a:ext uri="{FF2B5EF4-FFF2-40B4-BE49-F238E27FC236}">
                    <a16:creationId xmlns:a16="http://schemas.microsoft.com/office/drawing/2014/main" id="{B73059C3-3F6A-4743-B369-9841D75554C6}"/>
                  </a:ext>
                  <a:ext uri="{C183D7F6-B498-43B3-948B-1728B52AA6E4}">
                    <adec:decorative xmlns:adec="http://schemas.microsoft.com/office/drawing/2017/decorative" xmlns="" val="1"/>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1252240" y="3128416"/>
                <a:ext cx="640080" cy="640080"/>
              </a:xfrm>
              <a:prstGeom prst="rect">
                <a:avLst/>
              </a:prstGeom>
            </p:spPr>
          </p:pic>
          <p:pic>
            <p:nvPicPr>
              <p:cNvPr id="24" name="Graphic 23">
                <a:extLst>
                  <a:ext uri="{FF2B5EF4-FFF2-40B4-BE49-F238E27FC236}">
                    <a16:creationId xmlns:a16="http://schemas.microsoft.com/office/drawing/2014/main" id="{D119D0B5-192C-4B8F-9D1E-EBB157FEA037}"/>
                  </a:ext>
                  <a:ext uri="{C183D7F6-B498-43B3-948B-1728B52AA6E4}">
                    <adec:decorative xmlns:adec="http://schemas.microsoft.com/office/drawing/2017/decorative" xmlns="" val="1"/>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2147342" y="3128416"/>
                <a:ext cx="640080" cy="640080"/>
              </a:xfrm>
              <a:prstGeom prst="rect">
                <a:avLst/>
              </a:prstGeom>
            </p:spPr>
          </p:pic>
        </p:grpSp>
        <p:pic>
          <p:nvPicPr>
            <p:cNvPr id="22" name="Graphic 21">
              <a:extLst>
                <a:ext uri="{FF2B5EF4-FFF2-40B4-BE49-F238E27FC236}">
                  <a16:creationId xmlns:a16="http://schemas.microsoft.com/office/drawing/2014/main" id="{A3612194-A35B-475C-A772-66F85E38DCC6}"/>
                </a:ext>
                <a:ext uri="{C183D7F6-B498-43B3-948B-1728B52AA6E4}">
                  <adec:decorative xmlns:adec="http://schemas.microsoft.com/office/drawing/2017/decorative" xmlns="" val="1"/>
                </a:ext>
              </a:extLst>
            </p:cNvPr>
            <p:cNvPicPr>
              <a:picLocks noChangeAspect="1"/>
            </p:cNvPicPr>
            <p:nvPr/>
          </p:nvPicPr>
          <p:blipFill>
            <a:blip r:embed="rId8">
              <a:extLst>
                <a:ext uri="{96DAC541-7B7A-43D3-8B79-37D633B846F1}">
                  <asvg:svgBlip xmlns:asvg="http://schemas.microsoft.com/office/drawing/2016/SVG/main" xmlns="" r:embed="rId9"/>
                </a:ext>
              </a:extLst>
            </a:blip>
            <a:stretch>
              <a:fillRect/>
            </a:stretch>
          </p:blipFill>
          <p:spPr>
            <a:xfrm>
              <a:off x="5758044" y="1989973"/>
              <a:ext cx="731520" cy="731520"/>
            </a:xfrm>
            <a:prstGeom prst="rect">
              <a:avLst/>
            </a:prstGeom>
          </p:spPr>
        </p:pic>
        <p:cxnSp>
          <p:nvCxnSpPr>
            <p:cNvPr id="64" name="Elbow Connector 63">
              <a:extLst>
                <a:ext uri="{FF2B5EF4-FFF2-40B4-BE49-F238E27FC236}">
                  <a16:creationId xmlns:a16="http://schemas.microsoft.com/office/drawing/2014/main" id="{2AADB7B8-4750-F94A-A9DC-F53EA39D6A59}"/>
                </a:ext>
              </a:extLst>
            </p:cNvPr>
            <p:cNvCxnSpPr>
              <a:cxnSpLocks/>
              <a:stCxn id="18" idx="0"/>
              <a:endCxn id="32" idx="0"/>
            </p:cNvCxnSpPr>
            <p:nvPr/>
          </p:nvCxnSpPr>
          <p:spPr>
            <a:xfrm rot="16200000" flipH="1">
              <a:off x="3371031" y="1277325"/>
              <a:ext cx="634056" cy="3587943"/>
            </a:xfrm>
            <a:prstGeom prst="bentConnector3">
              <a:avLst>
                <a:gd name="adj1" fmla="val -36054"/>
              </a:avLst>
            </a:prstGeom>
            <a:ln w="508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9078E0F2-26FF-EF4B-8EA5-3DF8C489072C}"/>
                </a:ext>
              </a:extLst>
            </p:cNvPr>
            <p:cNvSpPr txBox="1"/>
            <p:nvPr/>
          </p:nvSpPr>
          <p:spPr>
            <a:xfrm>
              <a:off x="768387" y="3798137"/>
              <a:ext cx="2270700" cy="646331"/>
            </a:xfrm>
            <a:prstGeom prst="rect">
              <a:avLst/>
            </a:prstGeom>
            <a:noFill/>
          </p:spPr>
          <p:txBody>
            <a:bodyPr wrap="square" rtlCol="0">
              <a:spAutoFit/>
            </a:bodyPr>
            <a:lstStyle/>
            <a:p>
              <a:pPr algn="ctr" rtl="0"/>
              <a:r>
                <a:rPr lang="pt-BR" dirty="0">
                  <a:latin typeface="Amazon Ember" panose="020B0603020204020204" pitchFamily="34" charset="0"/>
                  <a:ea typeface="Amazon Ember" panose="020B0603020204020204" pitchFamily="34" charset="0"/>
                  <a:cs typeface="Amazon Ember" panose="020B0603020204020204" pitchFamily="34" charset="0"/>
                </a:rPr>
                <a:t>O usuário final solicita conteúdo.</a:t>
              </a:r>
            </a:p>
          </p:txBody>
        </p:sp>
        <p:sp>
          <p:nvSpPr>
            <p:cNvPr id="13" name="TextBox 12">
              <a:extLst>
                <a:ext uri="{FF2B5EF4-FFF2-40B4-BE49-F238E27FC236}">
                  <a16:creationId xmlns:a16="http://schemas.microsoft.com/office/drawing/2014/main" id="{CDF0FD17-93F0-FC4E-9B22-114C05D433B2}"/>
                </a:ext>
              </a:extLst>
            </p:cNvPr>
            <p:cNvSpPr txBox="1"/>
            <p:nvPr/>
          </p:nvSpPr>
          <p:spPr>
            <a:xfrm>
              <a:off x="9285239" y="3813162"/>
              <a:ext cx="2270700" cy="369332"/>
            </a:xfrm>
            <a:prstGeom prst="rect">
              <a:avLst/>
            </a:prstGeom>
            <a:noFill/>
          </p:spPr>
          <p:txBody>
            <a:bodyPr wrap="square" rtlCol="0">
              <a:spAutoFit/>
            </a:bodyPr>
            <a:lstStyle/>
            <a:p>
              <a:pPr algn="ctr" rtl="0"/>
              <a:r>
                <a:rPr lang="pt-BR">
                  <a:latin typeface="Amazon Ember" panose="020B0603020204020204" pitchFamily="34" charset="0"/>
                  <a:ea typeface="Amazon Ember" panose="020B0603020204020204" pitchFamily="34" charset="0"/>
                  <a:cs typeface="Amazon Ember" panose="020B0603020204020204" pitchFamily="34" charset="0"/>
                </a:rPr>
                <a:t>Servidor de origem </a:t>
              </a:r>
            </a:p>
          </p:txBody>
        </p:sp>
        <p:cxnSp>
          <p:nvCxnSpPr>
            <p:cNvPr id="42" name="Elbow Connector 41">
              <a:extLst>
                <a:ext uri="{FF2B5EF4-FFF2-40B4-BE49-F238E27FC236}">
                  <a16:creationId xmlns:a16="http://schemas.microsoft.com/office/drawing/2014/main" id="{43965474-9870-A944-9735-A2D7EF04A68A}"/>
                </a:ext>
              </a:extLst>
            </p:cNvPr>
            <p:cNvCxnSpPr>
              <a:cxnSpLocks/>
            </p:cNvCxnSpPr>
            <p:nvPr/>
          </p:nvCxnSpPr>
          <p:spPr>
            <a:xfrm rot="5400000">
              <a:off x="3657523" y="2525683"/>
              <a:ext cx="70980" cy="3578552"/>
            </a:xfrm>
            <a:prstGeom prst="bentConnector3">
              <a:avLst>
                <a:gd name="adj1" fmla="val 832809"/>
              </a:avLst>
            </a:prstGeom>
            <a:ln w="508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46" name="Elbow Connector 45">
              <a:extLst>
                <a:ext uri="{FF2B5EF4-FFF2-40B4-BE49-F238E27FC236}">
                  <a16:creationId xmlns:a16="http://schemas.microsoft.com/office/drawing/2014/main" id="{DF0F5EED-35CA-F441-9C7C-03F55178CCFA}"/>
                </a:ext>
              </a:extLst>
            </p:cNvPr>
            <p:cNvCxnSpPr>
              <a:cxnSpLocks/>
              <a:stCxn id="13" idx="2"/>
              <a:endCxn id="34" idx="4"/>
            </p:cNvCxnSpPr>
            <p:nvPr/>
          </p:nvCxnSpPr>
          <p:spPr>
            <a:xfrm rot="5400000">
              <a:off x="8528985" y="2419088"/>
              <a:ext cx="128198" cy="3655011"/>
            </a:xfrm>
            <a:prstGeom prst="bentConnector3">
              <a:avLst>
                <a:gd name="adj1" fmla="val 516075"/>
              </a:avLst>
            </a:prstGeom>
            <a:ln w="508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57" name="Elbow Connector 56">
              <a:extLst>
                <a:ext uri="{FF2B5EF4-FFF2-40B4-BE49-F238E27FC236}">
                  <a16:creationId xmlns:a16="http://schemas.microsoft.com/office/drawing/2014/main" id="{5AF7AE93-FBDB-B345-BABB-5BEA30FF5CF9}"/>
                </a:ext>
              </a:extLst>
            </p:cNvPr>
            <p:cNvCxnSpPr>
              <a:cxnSpLocks/>
              <a:stCxn id="33" idx="0"/>
              <a:endCxn id="39" idx="0"/>
            </p:cNvCxnSpPr>
            <p:nvPr/>
          </p:nvCxnSpPr>
          <p:spPr>
            <a:xfrm rot="5400000" flipH="1" flipV="1">
              <a:off x="8276055" y="1243791"/>
              <a:ext cx="634056" cy="3655011"/>
            </a:xfrm>
            <a:prstGeom prst="bentConnector3">
              <a:avLst>
                <a:gd name="adj1" fmla="val 136054"/>
              </a:avLst>
            </a:prstGeom>
            <a:ln w="508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0AC6DB63-4A23-49F6-9AE5-AACE04534058}"/>
                </a:ext>
              </a:extLst>
            </p:cNvPr>
            <p:cNvSpPr txBox="1"/>
            <p:nvPr/>
          </p:nvSpPr>
          <p:spPr>
            <a:xfrm>
              <a:off x="5430943" y="2709348"/>
              <a:ext cx="1385722" cy="590931"/>
            </a:xfrm>
            <a:prstGeom prst="rect">
              <a:avLst/>
            </a:prstGeom>
            <a:noFill/>
          </p:spPr>
          <p:txBody>
            <a:bodyPr wrap="square" rtlCol="0">
              <a:spAutoFit/>
            </a:bodyPr>
            <a:lstStyle/>
            <a:p>
              <a:pPr algn="ctr" rtl="0">
                <a:lnSpc>
                  <a:spcPct val="90000"/>
                </a:lnSpc>
              </a:pPr>
              <a:r>
                <a:rPr lang="pt-BR" dirty="0">
                  <a:latin typeface="Amazon Ember" panose="020B0603020204020204" pitchFamily="34" charset="0"/>
                  <a:ea typeface="Amazon Ember" panose="020B0603020204020204" pitchFamily="34" charset="0"/>
                  <a:cs typeface="Amazon Ember" panose="020B0603020204020204" pitchFamily="34" charset="0"/>
                </a:rPr>
                <a:t>Ponto de presença</a:t>
              </a: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6" name="TextBox 5">
              <a:extLst>
                <a:ext uri="{FF2B5EF4-FFF2-40B4-BE49-F238E27FC236}">
                  <a16:creationId xmlns:a16="http://schemas.microsoft.com/office/drawing/2014/main" id="{F70596CC-D664-4AF9-B75E-0A2A431A3EDC}"/>
                </a:ext>
              </a:extLst>
            </p:cNvPr>
            <p:cNvSpPr txBox="1"/>
            <p:nvPr/>
          </p:nvSpPr>
          <p:spPr>
            <a:xfrm>
              <a:off x="2124169" y="1605635"/>
              <a:ext cx="3484107" cy="646331"/>
            </a:xfrm>
            <a:prstGeom prst="rect">
              <a:avLst/>
            </a:prstGeom>
            <a:noFill/>
          </p:spPr>
          <p:txBody>
            <a:bodyPr wrap="square" rtlCol="0">
              <a:spAutoFit/>
            </a:bodyPr>
            <a:lstStyle/>
            <a:p>
              <a:pPr marL="342900" indent="-342900" rtl="0">
                <a:buFont typeface="+mj-lt"/>
                <a:buAutoNum type="arabicPeriod"/>
              </a:pPr>
              <a:r>
                <a:rPr lang="pt-BR">
                  <a:latin typeface="Amazon Ember" panose="020B0603020204020204" pitchFamily="34" charset="0"/>
                  <a:ea typeface="Amazon Ember" panose="020B0603020204020204" pitchFamily="34" charset="0"/>
                  <a:cs typeface="Amazon Ember" panose="020B0603020204020204" pitchFamily="34" charset="0"/>
                </a:rPr>
                <a:t>A solicitação é roteada para o ponto de presença ideal</a:t>
              </a:r>
            </a:p>
          </p:txBody>
        </p:sp>
        <p:sp>
          <p:nvSpPr>
            <p:cNvPr id="8" name="TextBox 7">
              <a:extLst>
                <a:ext uri="{FF2B5EF4-FFF2-40B4-BE49-F238E27FC236}">
                  <a16:creationId xmlns:a16="http://schemas.microsoft.com/office/drawing/2014/main" id="{7AFA49EF-4AD7-4C80-AC83-661D9167C9A2}"/>
                </a:ext>
              </a:extLst>
            </p:cNvPr>
            <p:cNvSpPr txBox="1"/>
            <p:nvPr/>
          </p:nvSpPr>
          <p:spPr>
            <a:xfrm>
              <a:off x="6816664" y="1605635"/>
              <a:ext cx="4575236" cy="646331"/>
            </a:xfrm>
            <a:prstGeom prst="rect">
              <a:avLst/>
            </a:prstGeom>
            <a:noFill/>
          </p:spPr>
          <p:txBody>
            <a:bodyPr wrap="square" rtlCol="0">
              <a:spAutoFit/>
            </a:bodyPr>
            <a:lstStyle/>
            <a:p>
              <a:pPr marL="342900" indent="-342900" rtl="0">
                <a:buFont typeface="+mj-lt"/>
                <a:buAutoNum type="arabicPeriod" startAt="2"/>
              </a:pPr>
              <a:r>
                <a:rPr lang="pt-BR" dirty="0">
                  <a:latin typeface="Amazon Ember" panose="020B0603020204020204" pitchFamily="34" charset="0"/>
                  <a:ea typeface="Amazon Ember" panose="020B0603020204020204" pitchFamily="34" charset="0"/>
                  <a:cs typeface="Amazon Ember" panose="020B0603020204020204" pitchFamily="34" charset="0"/>
                </a:rPr>
                <a:t>O conteúdo não armazenado em cache é recuperado do servidor de origem</a:t>
              </a:r>
            </a:p>
          </p:txBody>
        </p:sp>
        <p:sp>
          <p:nvSpPr>
            <p:cNvPr id="12" name="TextBox 11">
              <a:extLst>
                <a:ext uri="{FF2B5EF4-FFF2-40B4-BE49-F238E27FC236}">
                  <a16:creationId xmlns:a16="http://schemas.microsoft.com/office/drawing/2014/main" id="{6C08DB89-8329-4848-856C-783D14C8C043}"/>
                </a:ext>
              </a:extLst>
            </p:cNvPr>
            <p:cNvSpPr txBox="1"/>
            <p:nvPr/>
          </p:nvSpPr>
          <p:spPr>
            <a:xfrm>
              <a:off x="6816664" y="4959978"/>
              <a:ext cx="4575235" cy="923330"/>
            </a:xfrm>
            <a:prstGeom prst="rect">
              <a:avLst/>
            </a:prstGeom>
            <a:noFill/>
          </p:spPr>
          <p:txBody>
            <a:bodyPr wrap="square" rtlCol="0">
              <a:spAutoFit/>
            </a:bodyPr>
            <a:lstStyle/>
            <a:p>
              <a:pPr marL="342900" indent="-342900" rtl="0">
                <a:buFont typeface="+mj-lt"/>
                <a:buAutoNum type="arabicPeriod" startAt="3"/>
              </a:pPr>
              <a:r>
                <a:rPr lang="pt-BR" dirty="0">
                  <a:latin typeface="Amazon Ember" panose="020B0603020204020204" pitchFamily="34" charset="0"/>
                  <a:ea typeface="Amazon Ember" panose="020B0603020204020204" pitchFamily="34" charset="0"/>
                  <a:cs typeface="Amazon Ember" panose="020B0603020204020204" pitchFamily="34" charset="0"/>
                </a:rPr>
                <a:t>O servidor de origem envia conteúdo ao ponto de presença para armazenamento em cache</a:t>
              </a:r>
            </a:p>
          </p:txBody>
        </p:sp>
        <p:sp>
          <p:nvSpPr>
            <p:cNvPr id="14" name="TextBox 13">
              <a:extLst>
                <a:ext uri="{FF2B5EF4-FFF2-40B4-BE49-F238E27FC236}">
                  <a16:creationId xmlns:a16="http://schemas.microsoft.com/office/drawing/2014/main" id="{DD97E49D-B322-4CA2-9AA6-3B9388D16750}"/>
                </a:ext>
              </a:extLst>
            </p:cNvPr>
            <p:cNvSpPr txBox="1"/>
            <p:nvPr/>
          </p:nvSpPr>
          <p:spPr>
            <a:xfrm>
              <a:off x="2124169" y="4959978"/>
              <a:ext cx="3220702" cy="646331"/>
            </a:xfrm>
            <a:prstGeom prst="rect">
              <a:avLst/>
            </a:prstGeom>
            <a:noFill/>
          </p:spPr>
          <p:txBody>
            <a:bodyPr wrap="square" rtlCol="0">
              <a:spAutoFit/>
            </a:bodyPr>
            <a:lstStyle/>
            <a:p>
              <a:pPr marL="342900" indent="-342900" rtl="0">
                <a:buFont typeface="+mj-lt"/>
                <a:buAutoNum type="arabicPeriod" startAt="4"/>
              </a:pPr>
              <a:r>
                <a:rPr lang="pt-BR" dirty="0">
                  <a:latin typeface="Amazon Ember" panose="020B0603020204020204" pitchFamily="34" charset="0"/>
                  <a:ea typeface="Amazon Ember" panose="020B0603020204020204" pitchFamily="34" charset="0"/>
                  <a:cs typeface="Amazon Ember" panose="020B0603020204020204" pitchFamily="34" charset="0"/>
                </a:rPr>
                <a:t>Os dados são transferidos para o usuário</a:t>
              </a:r>
            </a:p>
          </p:txBody>
        </p:sp>
        <p:sp>
          <p:nvSpPr>
            <p:cNvPr id="18" name="Oval 17">
              <a:extLst>
                <a:ext uri="{FF2B5EF4-FFF2-40B4-BE49-F238E27FC236}">
                  <a16:creationId xmlns:a16="http://schemas.microsoft.com/office/drawing/2014/main" id="{95333524-B571-4794-B67E-83048B82CF3A}"/>
                </a:ext>
              </a:extLst>
            </p:cNvPr>
            <p:cNvSpPr/>
            <p:nvPr/>
          </p:nvSpPr>
          <p:spPr>
            <a:xfrm>
              <a:off x="1756928" y="2754268"/>
              <a:ext cx="274320" cy="27747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32" name="Oval 31">
              <a:extLst>
                <a:ext uri="{FF2B5EF4-FFF2-40B4-BE49-F238E27FC236}">
                  <a16:creationId xmlns:a16="http://schemas.microsoft.com/office/drawing/2014/main" id="{4EF953EE-F258-4AA1-A07A-ABAF124A25DD}"/>
                </a:ext>
              </a:extLst>
            </p:cNvPr>
            <p:cNvSpPr/>
            <p:nvPr/>
          </p:nvSpPr>
          <p:spPr>
            <a:xfrm>
              <a:off x="5344871" y="3388324"/>
              <a:ext cx="274320" cy="27747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33" name="Oval 32">
              <a:extLst>
                <a:ext uri="{FF2B5EF4-FFF2-40B4-BE49-F238E27FC236}">
                  <a16:creationId xmlns:a16="http://schemas.microsoft.com/office/drawing/2014/main" id="{80244C4F-ED3F-4A02-B112-A7EE8719DC0E}"/>
                </a:ext>
              </a:extLst>
            </p:cNvPr>
            <p:cNvSpPr/>
            <p:nvPr/>
          </p:nvSpPr>
          <p:spPr>
            <a:xfrm>
              <a:off x="6628418" y="3388324"/>
              <a:ext cx="274320" cy="27747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34" name="Oval 33">
              <a:extLst>
                <a:ext uri="{FF2B5EF4-FFF2-40B4-BE49-F238E27FC236}">
                  <a16:creationId xmlns:a16="http://schemas.microsoft.com/office/drawing/2014/main" id="{8CB9AD0D-D604-4A3C-8E69-BE1E5862E813}"/>
                </a:ext>
              </a:extLst>
            </p:cNvPr>
            <p:cNvSpPr/>
            <p:nvPr/>
          </p:nvSpPr>
          <p:spPr>
            <a:xfrm>
              <a:off x="6628418" y="4033214"/>
              <a:ext cx="274320" cy="27747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35" name="Oval 34">
              <a:extLst>
                <a:ext uri="{FF2B5EF4-FFF2-40B4-BE49-F238E27FC236}">
                  <a16:creationId xmlns:a16="http://schemas.microsoft.com/office/drawing/2014/main" id="{DC05E777-F017-4425-BC68-699424B08C8E}"/>
                </a:ext>
              </a:extLst>
            </p:cNvPr>
            <p:cNvSpPr/>
            <p:nvPr/>
          </p:nvSpPr>
          <p:spPr>
            <a:xfrm>
              <a:off x="5344871" y="4033214"/>
              <a:ext cx="274320" cy="27747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39" name="Oval 38">
              <a:extLst>
                <a:ext uri="{FF2B5EF4-FFF2-40B4-BE49-F238E27FC236}">
                  <a16:creationId xmlns:a16="http://schemas.microsoft.com/office/drawing/2014/main" id="{04347729-FB54-427E-A2F6-3522EFCD0EDA}"/>
                </a:ext>
              </a:extLst>
            </p:cNvPr>
            <p:cNvSpPr/>
            <p:nvPr/>
          </p:nvSpPr>
          <p:spPr>
            <a:xfrm>
              <a:off x="10283429" y="2754268"/>
              <a:ext cx="274320" cy="27747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10" name="TextBox 9">
              <a:extLst>
                <a:ext uri="{FF2B5EF4-FFF2-40B4-BE49-F238E27FC236}">
                  <a16:creationId xmlns:a16="http://schemas.microsoft.com/office/drawing/2014/main" id="{715A26CE-6BEB-3844-B50D-CEC2E8E7FFFF}"/>
                </a:ext>
              </a:extLst>
            </p:cNvPr>
            <p:cNvSpPr txBox="1"/>
            <p:nvPr/>
          </p:nvSpPr>
          <p:spPr>
            <a:xfrm>
              <a:off x="5344871" y="3388324"/>
              <a:ext cx="1557867" cy="1077218"/>
            </a:xfrm>
            <a:prstGeom prst="rect">
              <a:avLst/>
            </a:prstGeom>
            <a:solidFill>
              <a:schemeClr val="accent2"/>
            </a:solidFill>
            <a:ln>
              <a:noFill/>
            </a:ln>
          </p:spPr>
          <p:style>
            <a:lnRef idx="1">
              <a:schemeClr val="accent5"/>
            </a:lnRef>
            <a:fillRef idx="3">
              <a:schemeClr val="accent5"/>
            </a:fillRef>
            <a:effectRef idx="2">
              <a:schemeClr val="accent5"/>
            </a:effectRef>
            <a:fontRef idx="minor">
              <a:schemeClr val="lt1"/>
            </a:fontRef>
          </p:style>
          <p:txBody>
            <a:bodyPr wrap="square" rtlCol="0">
              <a:spAutoFit/>
            </a:bodyPr>
            <a:lstStyle/>
            <a:p>
              <a:pPr algn="ctr" rtl="0"/>
              <a:r>
                <a:rPr lang="pt-BR" sz="16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Cópias de objetos armazenadas em cache</a:t>
              </a:r>
            </a:p>
          </p:txBody>
        </p:sp>
        <p:pic>
          <p:nvPicPr>
            <p:cNvPr id="36" name="Graphic 37">
              <a:extLst>
                <a:ext uri="{FF2B5EF4-FFF2-40B4-BE49-F238E27FC236}">
                  <a16:creationId xmlns:a16="http://schemas.microsoft.com/office/drawing/2014/main" id="{40949D8C-B750-4B39-B5C5-258C87895521}"/>
                </a:ext>
                <a:ext uri="{C183D7F6-B498-43B3-948B-1728B52AA6E4}">
                  <adec:decorative xmlns:adec="http://schemas.microsoft.com/office/drawing/2017/decorative" xmlns="" val="1"/>
                </a:ext>
              </a:extLst>
            </p:cNvPr>
            <p:cNvPicPr>
              <a:picLocks noChangeAspect="1"/>
            </p:cNvPicPr>
            <p:nvPr/>
          </p:nvPicPr>
          <p:blipFill>
            <a:blip r:embed="rId10">
              <a:extLst>
                <a:ext uri="{96DAC541-7B7A-43D3-8B79-37D633B846F1}">
                  <asvg:svgBlip xmlns:asvg="http://schemas.microsoft.com/office/drawing/2016/SVG/main" xmlns="" r:embed="rId11"/>
                </a:ext>
              </a:extLst>
            </a:blip>
            <a:stretch>
              <a:fillRect/>
            </a:stretch>
          </p:blipFill>
          <p:spPr>
            <a:xfrm>
              <a:off x="9886432" y="2773318"/>
              <a:ext cx="1097280" cy="1097280"/>
            </a:xfrm>
            <a:prstGeom prst="rect">
              <a:avLst/>
            </a:prstGeom>
          </p:spPr>
        </p:pic>
      </p:grpSp>
    </p:spTree>
    <p:custDataLst>
      <p:tags r:id="rId1"/>
    </p:custDataLst>
    <p:extLst>
      <p:ext uri="{BB962C8B-B14F-4D97-AF65-F5344CB8AC3E}">
        <p14:creationId xmlns:p14="http://schemas.microsoft.com/office/powerpoint/2010/main" val="30696580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33780-451D-624F-B22F-AC4418A3F4D9}"/>
              </a:ext>
            </a:extLst>
          </p:cNvPr>
          <p:cNvSpPr>
            <a:spLocks noGrp="1"/>
          </p:cNvSpPr>
          <p:nvPr>
            <p:ph type="title"/>
          </p:nvPr>
        </p:nvSpPr>
        <p:spPr>
          <a:xfrm>
            <a:off x="419100" y="365125"/>
            <a:ext cx="8039100" cy="474119"/>
          </a:xfrm>
        </p:spPr>
        <p:txBody>
          <a:bodyPr rtlCol="0"/>
          <a:lstStyle/>
          <a:p>
            <a:pPr rtl="0"/>
            <a:r>
              <a:rPr lang="pt-BR" dirty="0"/>
              <a:t>Como configurar uma distribuição do </a:t>
            </a:r>
            <a:r>
              <a:rPr lang="pt-BR" dirty="0" err="1"/>
              <a:t>CloudFront</a:t>
            </a:r>
            <a:endParaRPr lang="pt-BR" dirty="0"/>
          </a:p>
        </p:txBody>
      </p:sp>
      <p:grpSp>
        <p:nvGrpSpPr>
          <p:cNvPr id="12" name="Group 11" descr="steps for configuring a cloudfront distribution.">
            <a:extLst>
              <a:ext uri="{FF2B5EF4-FFF2-40B4-BE49-F238E27FC236}">
                <a16:creationId xmlns:a16="http://schemas.microsoft.com/office/drawing/2014/main" id="{9A84235D-24CC-487F-A94B-22DE483C5EEF}"/>
              </a:ext>
            </a:extLst>
          </p:cNvPr>
          <p:cNvGrpSpPr/>
          <p:nvPr/>
        </p:nvGrpSpPr>
        <p:grpSpPr>
          <a:xfrm>
            <a:off x="220954" y="1474914"/>
            <a:ext cx="11866662" cy="4938694"/>
            <a:chOff x="127966" y="1474914"/>
            <a:chExt cx="11866662" cy="4938694"/>
          </a:xfrm>
        </p:grpSpPr>
        <p:sp>
          <p:nvSpPr>
            <p:cNvPr id="90" name="Rounded Rectangle 89">
              <a:extLst>
                <a:ext uri="{FF2B5EF4-FFF2-40B4-BE49-F238E27FC236}">
                  <a16:creationId xmlns:a16="http://schemas.microsoft.com/office/drawing/2014/main" id="{43EBB1E4-3352-FE44-92E6-72E77E76E54E}"/>
                </a:ext>
              </a:extLst>
            </p:cNvPr>
            <p:cNvSpPr/>
            <p:nvPr/>
          </p:nvSpPr>
          <p:spPr>
            <a:xfrm>
              <a:off x="127966" y="2298808"/>
              <a:ext cx="3092151" cy="4114800"/>
            </a:xfrm>
            <a:prstGeom prst="roundRect">
              <a:avLst/>
            </a:prstGeom>
            <a:noFill/>
            <a:ln w="285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sz="1600" dirty="0"/>
            </a:p>
          </p:txBody>
        </p:sp>
        <p:cxnSp>
          <p:nvCxnSpPr>
            <p:cNvPr id="126" name="Straight Arrow Connector 125">
              <a:extLst>
                <a:ext uri="{FF2B5EF4-FFF2-40B4-BE49-F238E27FC236}">
                  <a16:creationId xmlns:a16="http://schemas.microsoft.com/office/drawing/2014/main" id="{2FEC2F4F-C942-1E40-9394-DEF886D58469}"/>
                </a:ext>
              </a:extLst>
            </p:cNvPr>
            <p:cNvCxnSpPr>
              <a:cxnSpLocks/>
            </p:cNvCxnSpPr>
            <p:nvPr/>
          </p:nvCxnSpPr>
          <p:spPr>
            <a:xfrm>
              <a:off x="2517666" y="1798080"/>
              <a:ext cx="731520"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40" name="Straight Arrow Connector 139">
              <a:extLst>
                <a:ext uri="{FF2B5EF4-FFF2-40B4-BE49-F238E27FC236}">
                  <a16:creationId xmlns:a16="http://schemas.microsoft.com/office/drawing/2014/main" id="{50A3E61F-7536-0A43-9421-EA2DF26171B3}"/>
                </a:ext>
              </a:extLst>
            </p:cNvPr>
            <p:cNvCxnSpPr>
              <a:cxnSpLocks/>
            </p:cNvCxnSpPr>
            <p:nvPr/>
          </p:nvCxnSpPr>
          <p:spPr>
            <a:xfrm>
              <a:off x="5893557" y="1798080"/>
              <a:ext cx="731520"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grpSp>
          <p:nvGrpSpPr>
            <p:cNvPr id="28" name="Group 27">
              <a:extLst>
                <a:ext uri="{FF2B5EF4-FFF2-40B4-BE49-F238E27FC236}">
                  <a16:creationId xmlns:a16="http://schemas.microsoft.com/office/drawing/2014/main" id="{A947A897-0350-4DB9-BD8F-466F448D4292}"/>
                </a:ext>
              </a:extLst>
            </p:cNvPr>
            <p:cNvGrpSpPr/>
            <p:nvPr/>
          </p:nvGrpSpPr>
          <p:grpSpPr>
            <a:xfrm>
              <a:off x="6978277" y="2842440"/>
              <a:ext cx="1828800" cy="1828800"/>
              <a:chOff x="8325455" y="4603461"/>
              <a:chExt cx="1828800" cy="1828800"/>
            </a:xfrm>
          </p:grpSpPr>
          <p:sp>
            <p:nvSpPr>
              <p:cNvPr id="87" name="Rounded Rectangle 86">
                <a:extLst>
                  <a:ext uri="{FF2B5EF4-FFF2-40B4-BE49-F238E27FC236}">
                    <a16:creationId xmlns:a16="http://schemas.microsoft.com/office/drawing/2014/main" id="{ACA08335-41BE-7A46-8031-B7D57F0A6D95}"/>
                  </a:ext>
                </a:extLst>
              </p:cNvPr>
              <p:cNvSpPr/>
              <p:nvPr/>
            </p:nvSpPr>
            <p:spPr>
              <a:xfrm>
                <a:off x="8325455" y="4603461"/>
                <a:ext cx="1828800" cy="1828800"/>
              </a:xfrm>
              <a:prstGeom prst="roundRect">
                <a:avLst/>
              </a:prstGeom>
              <a:noFill/>
              <a:ln w="285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sz="1600" dirty="0"/>
              </a:p>
            </p:txBody>
          </p:sp>
          <p:pic>
            <p:nvPicPr>
              <p:cNvPr id="47" name="Graphic 46">
                <a:extLst>
                  <a:ext uri="{FF2B5EF4-FFF2-40B4-BE49-F238E27FC236}">
                    <a16:creationId xmlns:a16="http://schemas.microsoft.com/office/drawing/2014/main" id="{FF446F92-E23B-4B07-BD2F-251F9F97563B}"/>
                  </a:ext>
                  <a:ext uri="{C183D7F6-B498-43B3-948B-1728B52AA6E4}">
                    <adec:decorative xmlns:adec="http://schemas.microsoft.com/office/drawing/2017/decorative" xmlns="" val="1"/>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8883079" y="5142109"/>
                <a:ext cx="711200" cy="711200"/>
              </a:xfrm>
              <a:prstGeom prst="rect">
                <a:avLst/>
              </a:prstGeom>
            </p:spPr>
          </p:pic>
        </p:grpSp>
        <p:grpSp>
          <p:nvGrpSpPr>
            <p:cNvPr id="32" name="Group 31">
              <a:extLst>
                <a:ext uri="{FF2B5EF4-FFF2-40B4-BE49-F238E27FC236}">
                  <a16:creationId xmlns:a16="http://schemas.microsoft.com/office/drawing/2014/main" id="{2255C551-D366-485E-A161-5665EE2A3DFD}"/>
                </a:ext>
              </a:extLst>
            </p:cNvPr>
            <p:cNvGrpSpPr/>
            <p:nvPr/>
          </p:nvGrpSpPr>
          <p:grpSpPr>
            <a:xfrm>
              <a:off x="285051" y="1504489"/>
              <a:ext cx="2232615" cy="523220"/>
              <a:chOff x="285051" y="1504489"/>
              <a:chExt cx="2232615" cy="523220"/>
            </a:xfrm>
          </p:grpSpPr>
          <p:sp>
            <p:nvSpPr>
              <p:cNvPr id="10" name="TextBox 9">
                <a:extLst>
                  <a:ext uri="{FF2B5EF4-FFF2-40B4-BE49-F238E27FC236}">
                    <a16:creationId xmlns:a16="http://schemas.microsoft.com/office/drawing/2014/main" id="{1E487EFD-D93E-4480-A006-23158A19C2D3}"/>
                  </a:ext>
                </a:extLst>
              </p:cNvPr>
              <p:cNvSpPr txBox="1"/>
              <p:nvPr/>
            </p:nvSpPr>
            <p:spPr>
              <a:xfrm>
                <a:off x="285051" y="1504489"/>
                <a:ext cx="442750" cy="461665"/>
              </a:xfrm>
              <a:prstGeom prst="rect">
                <a:avLst/>
              </a:prstGeom>
              <a:noFill/>
            </p:spPr>
            <p:txBody>
              <a:bodyPr wrap="none" rtlCol="0">
                <a:spAutoFit/>
              </a:bodyPr>
              <a:lstStyle/>
              <a:p>
                <a:pPr rtl="0"/>
                <a:r>
                  <a:rPr lang="pt-BR" sz="2400">
                    <a:latin typeface="Amazon Ember" panose="020B0603020204020204" pitchFamily="34" charset="0"/>
                    <a:ea typeface="Amazon Ember" panose="020B0603020204020204" pitchFamily="34" charset="0"/>
                    <a:cs typeface="Amazon Ember" panose="020B0603020204020204" pitchFamily="34" charset="0"/>
                  </a:rPr>
                  <a:t>1.</a:t>
                </a:r>
              </a:p>
            </p:txBody>
          </p:sp>
          <p:sp>
            <p:nvSpPr>
              <p:cNvPr id="11" name="TextBox 10">
                <a:extLst>
                  <a:ext uri="{FF2B5EF4-FFF2-40B4-BE49-F238E27FC236}">
                    <a16:creationId xmlns:a16="http://schemas.microsoft.com/office/drawing/2014/main" id="{9D684FE7-29CC-4C0F-883E-154AA309FEFF}"/>
                  </a:ext>
                </a:extLst>
              </p:cNvPr>
              <p:cNvSpPr txBox="1"/>
              <p:nvPr/>
            </p:nvSpPr>
            <p:spPr>
              <a:xfrm>
                <a:off x="825091" y="1504489"/>
                <a:ext cx="1692575" cy="523220"/>
              </a:xfrm>
              <a:prstGeom prst="rect">
                <a:avLst/>
              </a:prstGeom>
              <a:noFill/>
            </p:spPr>
            <p:txBody>
              <a:bodyPr wrap="square" rIns="0" rtlCol="0">
                <a:spAutoFit/>
              </a:bodyPr>
              <a:lstStyle/>
              <a:p>
                <a:pPr rtl="0"/>
                <a:r>
                  <a:rPr lang="pt-BR" sz="1400" dirty="0">
                    <a:latin typeface="Amazon Ember" panose="020B0603020204020204" pitchFamily="34" charset="0"/>
                    <a:ea typeface="Amazon Ember" panose="020B0603020204020204" pitchFamily="34" charset="0"/>
                    <a:cs typeface="Amazon Ember" panose="020B0603020204020204" pitchFamily="34" charset="0"/>
                  </a:rPr>
                  <a:t>Você especifica um servidor de origem</a:t>
                </a:r>
              </a:p>
            </p:txBody>
          </p:sp>
        </p:grpSp>
        <p:grpSp>
          <p:nvGrpSpPr>
            <p:cNvPr id="33" name="Group 32">
              <a:extLst>
                <a:ext uri="{FF2B5EF4-FFF2-40B4-BE49-F238E27FC236}">
                  <a16:creationId xmlns:a16="http://schemas.microsoft.com/office/drawing/2014/main" id="{F48058A5-CD5E-44CE-AC6C-372207A3BE69}"/>
                </a:ext>
              </a:extLst>
            </p:cNvPr>
            <p:cNvGrpSpPr/>
            <p:nvPr/>
          </p:nvGrpSpPr>
          <p:grpSpPr>
            <a:xfrm>
              <a:off x="3434360" y="1474914"/>
              <a:ext cx="2371152" cy="584775"/>
              <a:chOff x="3396260" y="1504489"/>
              <a:chExt cx="2371152" cy="584775"/>
            </a:xfrm>
          </p:grpSpPr>
          <p:sp>
            <p:nvSpPr>
              <p:cNvPr id="49" name="TextBox 48">
                <a:extLst>
                  <a:ext uri="{FF2B5EF4-FFF2-40B4-BE49-F238E27FC236}">
                    <a16:creationId xmlns:a16="http://schemas.microsoft.com/office/drawing/2014/main" id="{B6450530-5AE1-4AB3-81E0-52D75DB1EF28}"/>
                  </a:ext>
                </a:extLst>
              </p:cNvPr>
              <p:cNvSpPr txBox="1"/>
              <p:nvPr/>
            </p:nvSpPr>
            <p:spPr>
              <a:xfrm>
                <a:off x="3921662" y="1504489"/>
                <a:ext cx="1845750" cy="584775"/>
              </a:xfrm>
              <a:prstGeom prst="rect">
                <a:avLst/>
              </a:prstGeom>
              <a:noFill/>
            </p:spPr>
            <p:txBody>
              <a:bodyPr wrap="square" rtlCol="0">
                <a:spAutoFit/>
              </a:bodyPr>
              <a:lstStyle/>
              <a:p>
                <a:pPr rtl="0"/>
                <a:r>
                  <a:rPr lang="pt-BR" sz="1600" dirty="0">
                    <a:latin typeface="Amazon Ember" panose="020B0603020204020204" pitchFamily="34" charset="0"/>
                    <a:ea typeface="Amazon Ember" panose="020B0603020204020204" pitchFamily="34" charset="0"/>
                    <a:cs typeface="Amazon Ember" panose="020B0603020204020204" pitchFamily="34" charset="0"/>
                  </a:rPr>
                  <a:t>Você configura </a:t>
                </a:r>
                <a:r>
                  <a:rPr lang="pt-BR" sz="1600" dirty="0" smtClean="0">
                    <a:latin typeface="Amazon Ember" panose="020B0603020204020204" pitchFamily="34" charset="0"/>
                    <a:ea typeface="Amazon Ember" panose="020B0603020204020204" pitchFamily="34" charset="0"/>
                    <a:cs typeface="Amazon Ember" panose="020B0603020204020204" pitchFamily="34" charset="0"/>
                  </a:rPr>
                  <a:t>a distribuição</a:t>
                </a:r>
                <a:endParaRPr lang="pt-BR" sz="16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50" name="TextBox 49">
                <a:extLst>
                  <a:ext uri="{FF2B5EF4-FFF2-40B4-BE49-F238E27FC236}">
                    <a16:creationId xmlns:a16="http://schemas.microsoft.com/office/drawing/2014/main" id="{B9919B1F-C6F7-49CA-A4D1-B861A725D26A}"/>
                  </a:ext>
                </a:extLst>
              </p:cNvPr>
              <p:cNvSpPr txBox="1"/>
              <p:nvPr/>
            </p:nvSpPr>
            <p:spPr>
              <a:xfrm>
                <a:off x="3396260" y="1504489"/>
                <a:ext cx="442750" cy="461665"/>
              </a:xfrm>
              <a:prstGeom prst="rect">
                <a:avLst/>
              </a:prstGeom>
              <a:noFill/>
            </p:spPr>
            <p:txBody>
              <a:bodyPr wrap="none" rtlCol="0">
                <a:spAutoFit/>
              </a:bodyPr>
              <a:lstStyle/>
              <a:p>
                <a:pPr rtl="0"/>
                <a:r>
                  <a:rPr lang="pt-BR" sz="2400">
                    <a:latin typeface="Amazon Ember" panose="020B0603020204020204" pitchFamily="34" charset="0"/>
                    <a:ea typeface="Amazon Ember" panose="020B0603020204020204" pitchFamily="34" charset="0"/>
                    <a:cs typeface="Amazon Ember" panose="020B0603020204020204" pitchFamily="34" charset="0"/>
                  </a:rPr>
                  <a:t>2.</a:t>
                </a:r>
              </a:p>
            </p:txBody>
          </p:sp>
        </p:grpSp>
        <p:grpSp>
          <p:nvGrpSpPr>
            <p:cNvPr id="34" name="Group 33">
              <a:extLst>
                <a:ext uri="{FF2B5EF4-FFF2-40B4-BE49-F238E27FC236}">
                  <a16:creationId xmlns:a16="http://schemas.microsoft.com/office/drawing/2014/main" id="{5326D290-9090-4B9D-B4D3-CA0BE726EF29}"/>
                </a:ext>
              </a:extLst>
            </p:cNvPr>
            <p:cNvGrpSpPr/>
            <p:nvPr/>
          </p:nvGrpSpPr>
          <p:grpSpPr>
            <a:xfrm>
              <a:off x="6651350" y="1504489"/>
              <a:ext cx="2231903" cy="738664"/>
              <a:chOff x="6651350" y="1504489"/>
              <a:chExt cx="2231903" cy="738664"/>
            </a:xfrm>
          </p:grpSpPr>
          <p:sp>
            <p:nvSpPr>
              <p:cNvPr id="54" name="TextBox 53">
                <a:extLst>
                  <a:ext uri="{FF2B5EF4-FFF2-40B4-BE49-F238E27FC236}">
                    <a16:creationId xmlns:a16="http://schemas.microsoft.com/office/drawing/2014/main" id="{BFA1A286-0628-4150-9EA2-609CD26BEA88}"/>
                  </a:ext>
                </a:extLst>
              </p:cNvPr>
              <p:cNvSpPr txBox="1"/>
              <p:nvPr/>
            </p:nvSpPr>
            <p:spPr>
              <a:xfrm>
                <a:off x="7182385" y="1504489"/>
                <a:ext cx="1700868" cy="738664"/>
              </a:xfrm>
              <a:prstGeom prst="rect">
                <a:avLst/>
              </a:prstGeom>
              <a:noFill/>
            </p:spPr>
            <p:txBody>
              <a:bodyPr wrap="square" rtlCol="0">
                <a:spAutoFit/>
              </a:bodyPr>
              <a:lstStyle/>
              <a:p>
                <a:pPr rtl="0"/>
                <a:r>
                  <a:rPr lang="pt-BR" sz="1400" dirty="0">
                    <a:latin typeface="Amazon Ember" panose="020B0603020204020204" pitchFamily="34" charset="0"/>
                    <a:ea typeface="Amazon Ember" panose="020B0603020204020204" pitchFamily="34" charset="0"/>
                    <a:cs typeface="Amazon Ember" panose="020B0603020204020204" pitchFamily="34" charset="0"/>
                  </a:rPr>
                  <a:t>O </a:t>
                </a:r>
                <a:r>
                  <a:rPr lang="pt-BR" sz="1400" dirty="0" err="1">
                    <a:latin typeface="Amazon Ember" panose="020B0603020204020204" pitchFamily="34" charset="0"/>
                    <a:ea typeface="Amazon Ember" panose="020B0603020204020204" pitchFamily="34" charset="0"/>
                    <a:cs typeface="Amazon Ember" panose="020B0603020204020204" pitchFamily="34" charset="0"/>
                  </a:rPr>
                  <a:t>CloudFront</a:t>
                </a:r>
                <a:r>
                  <a:rPr lang="pt-BR" sz="1400" dirty="0">
                    <a:latin typeface="Amazon Ember" panose="020B0603020204020204" pitchFamily="34" charset="0"/>
                    <a:ea typeface="Amazon Ember" panose="020B0603020204020204" pitchFamily="34" charset="0"/>
                    <a:cs typeface="Amazon Ember" panose="020B0603020204020204" pitchFamily="34" charset="0"/>
                  </a:rPr>
                  <a:t> atribui um </a:t>
                </a:r>
                <a:r>
                  <a:rPr lang="pt-BR" sz="1400" dirty="0" smtClean="0">
                    <a:latin typeface="Amazon Ember" panose="020B0603020204020204" pitchFamily="34" charset="0"/>
                    <a:ea typeface="Amazon Ember" panose="020B0603020204020204" pitchFamily="34" charset="0"/>
                    <a:cs typeface="Amazon Ember" panose="020B0603020204020204" pitchFamily="34" charset="0"/>
                  </a:rPr>
                  <a:t>nome de </a:t>
                </a:r>
                <a:r>
                  <a:rPr lang="pt-BR" sz="1400" dirty="0">
                    <a:latin typeface="Amazon Ember" panose="020B0603020204020204" pitchFamily="34" charset="0"/>
                    <a:ea typeface="Amazon Ember" panose="020B0603020204020204" pitchFamily="34" charset="0"/>
                    <a:cs typeface="Amazon Ember" panose="020B0603020204020204" pitchFamily="34" charset="0"/>
                  </a:rPr>
                  <a:t>domínio</a:t>
                </a:r>
                <a:endParaRPr lang="en-US" sz="14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55" name="TextBox 54">
                <a:extLst>
                  <a:ext uri="{FF2B5EF4-FFF2-40B4-BE49-F238E27FC236}">
                    <a16:creationId xmlns:a16="http://schemas.microsoft.com/office/drawing/2014/main" id="{78A5FD3C-3CD5-451A-A559-8A1B7A284A65}"/>
                  </a:ext>
                </a:extLst>
              </p:cNvPr>
              <p:cNvSpPr txBox="1"/>
              <p:nvPr/>
            </p:nvSpPr>
            <p:spPr>
              <a:xfrm>
                <a:off x="6651350" y="1504489"/>
                <a:ext cx="442750" cy="461665"/>
              </a:xfrm>
              <a:prstGeom prst="rect">
                <a:avLst/>
              </a:prstGeom>
              <a:noFill/>
            </p:spPr>
            <p:txBody>
              <a:bodyPr wrap="none" rtlCol="0">
                <a:spAutoFit/>
              </a:bodyPr>
              <a:lstStyle/>
              <a:p>
                <a:pPr rtl="0"/>
                <a:r>
                  <a:rPr lang="pt-BR" sz="2400">
                    <a:latin typeface="Amazon Ember" panose="020B0603020204020204" pitchFamily="34" charset="0"/>
                    <a:ea typeface="Amazon Ember" panose="020B0603020204020204" pitchFamily="34" charset="0"/>
                    <a:cs typeface="Amazon Ember" panose="020B0603020204020204" pitchFamily="34" charset="0"/>
                  </a:rPr>
                  <a:t>3.</a:t>
                </a:r>
              </a:p>
            </p:txBody>
          </p:sp>
        </p:grpSp>
        <p:grpSp>
          <p:nvGrpSpPr>
            <p:cNvPr id="35" name="Group 34">
              <a:extLst>
                <a:ext uri="{FF2B5EF4-FFF2-40B4-BE49-F238E27FC236}">
                  <a16:creationId xmlns:a16="http://schemas.microsoft.com/office/drawing/2014/main" id="{2D63911F-9CAA-4C07-B008-27E5EA1648D3}"/>
                </a:ext>
              </a:extLst>
            </p:cNvPr>
            <p:cNvGrpSpPr/>
            <p:nvPr/>
          </p:nvGrpSpPr>
          <p:grpSpPr>
            <a:xfrm>
              <a:off x="9352276" y="1504489"/>
              <a:ext cx="2642352" cy="954107"/>
              <a:chOff x="9352276" y="1504489"/>
              <a:chExt cx="2642352" cy="954107"/>
            </a:xfrm>
          </p:grpSpPr>
          <p:sp>
            <p:nvSpPr>
              <p:cNvPr id="59" name="TextBox 58">
                <a:extLst>
                  <a:ext uri="{FF2B5EF4-FFF2-40B4-BE49-F238E27FC236}">
                    <a16:creationId xmlns:a16="http://schemas.microsoft.com/office/drawing/2014/main" id="{33C4459D-9A5A-4FBC-8528-459602A532B6}"/>
                  </a:ext>
                </a:extLst>
              </p:cNvPr>
              <p:cNvSpPr txBox="1"/>
              <p:nvPr/>
            </p:nvSpPr>
            <p:spPr>
              <a:xfrm>
                <a:off x="9893627" y="1504489"/>
                <a:ext cx="2101001" cy="954107"/>
              </a:xfrm>
              <a:prstGeom prst="rect">
                <a:avLst/>
              </a:prstGeom>
              <a:noFill/>
            </p:spPr>
            <p:txBody>
              <a:bodyPr wrap="square" rtlCol="0">
                <a:spAutoFit/>
              </a:bodyPr>
              <a:lstStyle/>
              <a:p>
                <a:pPr rtl="0"/>
                <a:r>
                  <a:rPr lang="pt-BR" sz="1400" dirty="0">
                    <a:latin typeface="Amazon Ember" panose="020B0603020204020204" pitchFamily="34" charset="0"/>
                    <a:ea typeface="Amazon Ember" panose="020B0603020204020204" pitchFamily="34" charset="0"/>
                    <a:cs typeface="Amazon Ember" panose="020B0603020204020204" pitchFamily="34" charset="0"/>
                  </a:rPr>
                  <a:t>O </a:t>
                </a:r>
                <a:r>
                  <a:rPr lang="pt-BR" sz="1400" dirty="0" err="1">
                    <a:latin typeface="Amazon Ember" panose="020B0603020204020204" pitchFamily="34" charset="0"/>
                    <a:ea typeface="Amazon Ember" panose="020B0603020204020204" pitchFamily="34" charset="0"/>
                    <a:cs typeface="Amazon Ember" panose="020B0603020204020204" pitchFamily="34" charset="0"/>
                  </a:rPr>
                  <a:t>CloudFront</a:t>
                </a:r>
                <a:r>
                  <a:rPr lang="pt-BR" sz="1400" dirty="0">
                    <a:latin typeface="Amazon Ember" panose="020B0603020204020204" pitchFamily="34" charset="0"/>
                    <a:ea typeface="Amazon Ember" panose="020B0603020204020204" pitchFamily="34" charset="0"/>
                    <a:cs typeface="Amazon Ember" panose="020B0603020204020204" pitchFamily="34" charset="0"/>
                  </a:rPr>
                  <a:t> envia </a:t>
                </a:r>
                <a:r>
                  <a:rPr lang="pt-BR" sz="1400" dirty="0" smtClean="0">
                    <a:latin typeface="Amazon Ember" panose="020B0603020204020204" pitchFamily="34" charset="0"/>
                    <a:ea typeface="Amazon Ember" panose="020B0603020204020204" pitchFamily="34" charset="0"/>
                    <a:cs typeface="Amazon Ember" panose="020B0603020204020204" pitchFamily="34" charset="0"/>
                  </a:rPr>
                  <a:t>a</a:t>
                </a:r>
                <a:r>
                  <a:rPr lang="el-GR" sz="1400" dirty="0" smtClean="0">
                    <a:latin typeface="Amazon Ember" panose="020B0603020204020204" pitchFamily="34" charset="0"/>
                    <a:ea typeface="Amazon Ember" panose="020B0603020204020204" pitchFamily="34" charset="0"/>
                    <a:cs typeface="Amazon Ember" panose="020B0603020204020204" pitchFamily="34" charset="0"/>
                  </a:rPr>
                  <a:t> </a:t>
                </a:r>
                <a:r>
                  <a:rPr lang="pt-BR" sz="1400" dirty="0" smtClean="0">
                    <a:latin typeface="Amazon Ember" panose="020B0603020204020204" pitchFamily="34" charset="0"/>
                    <a:ea typeface="Amazon Ember" panose="020B0603020204020204" pitchFamily="34" charset="0"/>
                    <a:cs typeface="Amazon Ember" panose="020B0603020204020204" pitchFamily="34" charset="0"/>
                  </a:rPr>
                  <a:t>configuração </a:t>
                </a:r>
                <a:r>
                  <a:rPr lang="pt-BR" sz="1400" dirty="0">
                    <a:latin typeface="Amazon Ember" panose="020B0603020204020204" pitchFamily="34" charset="0"/>
                    <a:ea typeface="Amazon Ember" panose="020B0603020204020204" pitchFamily="34" charset="0"/>
                    <a:cs typeface="Amazon Ember" panose="020B0603020204020204" pitchFamily="34" charset="0"/>
                  </a:rPr>
                  <a:t>da distribuição para pontos de presença</a:t>
                </a:r>
              </a:p>
            </p:txBody>
          </p:sp>
          <p:sp>
            <p:nvSpPr>
              <p:cNvPr id="60" name="TextBox 59">
                <a:extLst>
                  <a:ext uri="{FF2B5EF4-FFF2-40B4-BE49-F238E27FC236}">
                    <a16:creationId xmlns:a16="http://schemas.microsoft.com/office/drawing/2014/main" id="{D761F9C4-F3E3-48B0-988B-54527BE595AB}"/>
                  </a:ext>
                </a:extLst>
              </p:cNvPr>
              <p:cNvSpPr txBox="1"/>
              <p:nvPr/>
            </p:nvSpPr>
            <p:spPr>
              <a:xfrm>
                <a:off x="9352276" y="1504489"/>
                <a:ext cx="442750" cy="461665"/>
              </a:xfrm>
              <a:prstGeom prst="rect">
                <a:avLst/>
              </a:prstGeom>
              <a:noFill/>
            </p:spPr>
            <p:txBody>
              <a:bodyPr wrap="none" rtlCol="0">
                <a:spAutoFit/>
              </a:bodyPr>
              <a:lstStyle/>
              <a:p>
                <a:pPr rtl="0"/>
                <a:r>
                  <a:rPr lang="pt-BR" sz="2400">
                    <a:latin typeface="Amazon Ember" panose="020B0603020204020204" pitchFamily="34" charset="0"/>
                    <a:ea typeface="Amazon Ember" panose="020B0603020204020204" pitchFamily="34" charset="0"/>
                    <a:cs typeface="Amazon Ember" panose="020B0603020204020204" pitchFamily="34" charset="0"/>
                  </a:rPr>
                  <a:t>4.</a:t>
                </a:r>
              </a:p>
            </p:txBody>
          </p:sp>
        </p:grpSp>
        <p:grpSp>
          <p:nvGrpSpPr>
            <p:cNvPr id="23" name="Group 22">
              <a:extLst>
                <a:ext uri="{FF2B5EF4-FFF2-40B4-BE49-F238E27FC236}">
                  <a16:creationId xmlns:a16="http://schemas.microsoft.com/office/drawing/2014/main" id="{648E1A02-05B3-408E-8C7B-30FDB7292CBF}"/>
                </a:ext>
              </a:extLst>
            </p:cNvPr>
            <p:cNvGrpSpPr/>
            <p:nvPr/>
          </p:nvGrpSpPr>
          <p:grpSpPr>
            <a:xfrm>
              <a:off x="309154" y="2584282"/>
              <a:ext cx="2828183" cy="3520750"/>
              <a:chOff x="49597" y="2440433"/>
              <a:chExt cx="2828183" cy="3520750"/>
            </a:xfrm>
          </p:grpSpPr>
          <p:grpSp>
            <p:nvGrpSpPr>
              <p:cNvPr id="7" name="Group 6">
                <a:extLst>
                  <a:ext uri="{FF2B5EF4-FFF2-40B4-BE49-F238E27FC236}">
                    <a16:creationId xmlns:a16="http://schemas.microsoft.com/office/drawing/2014/main" id="{CA6007F9-C5A8-440E-AED7-E2CBA5D70694}"/>
                  </a:ext>
                </a:extLst>
              </p:cNvPr>
              <p:cNvGrpSpPr/>
              <p:nvPr/>
            </p:nvGrpSpPr>
            <p:grpSpPr>
              <a:xfrm>
                <a:off x="176200" y="2440433"/>
                <a:ext cx="1221809" cy="971399"/>
                <a:chOff x="176200" y="2440433"/>
                <a:chExt cx="1221809" cy="971399"/>
              </a:xfrm>
            </p:grpSpPr>
            <p:pic>
              <p:nvPicPr>
                <p:cNvPr id="42" name="Graphic 41">
                  <a:extLst>
                    <a:ext uri="{FF2B5EF4-FFF2-40B4-BE49-F238E27FC236}">
                      <a16:creationId xmlns:a16="http://schemas.microsoft.com/office/drawing/2014/main" id="{95F326EA-533A-4080-89C9-540FD7B80F5D}"/>
                    </a:ext>
                    <a:ext uri="{C183D7F6-B498-43B3-948B-1728B52AA6E4}">
                      <adec:decorative xmlns:adec="http://schemas.microsoft.com/office/drawing/2017/decorative" xmlns="" val="1"/>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469569" y="2440433"/>
                  <a:ext cx="640080" cy="640080"/>
                </a:xfrm>
                <a:prstGeom prst="rect">
                  <a:avLst/>
                </a:prstGeom>
              </p:spPr>
            </p:pic>
            <p:sp>
              <p:nvSpPr>
                <p:cNvPr id="5" name="TextBox 4">
                  <a:extLst>
                    <a:ext uri="{FF2B5EF4-FFF2-40B4-BE49-F238E27FC236}">
                      <a16:creationId xmlns:a16="http://schemas.microsoft.com/office/drawing/2014/main" id="{2AAD28AF-F13F-4757-B991-1D279D8F5A55}"/>
                    </a:ext>
                  </a:extLst>
                </p:cNvPr>
                <p:cNvSpPr txBox="1"/>
                <p:nvPr/>
              </p:nvSpPr>
              <p:spPr>
                <a:xfrm>
                  <a:off x="176200" y="3104055"/>
                  <a:ext cx="1221809" cy="307777"/>
                </a:xfrm>
                <a:prstGeom prst="rect">
                  <a:avLst/>
                </a:prstGeom>
                <a:noFill/>
              </p:spPr>
              <p:txBody>
                <a:bodyPr wrap="none" rtlCol="0">
                  <a:spAutoFit/>
                </a:bodyPr>
                <a:lstStyle/>
                <a:p>
                  <a:pPr algn="ctr" rtl="0"/>
                  <a:r>
                    <a:rPr lang="pt-BR" sz="1400">
                      <a:latin typeface="Amazon Ember Light" panose="020B0403020204020204" pitchFamily="34" charset="0"/>
                      <a:ea typeface="Amazon Ember Light" panose="020B0403020204020204" pitchFamily="34" charset="0"/>
                      <a:cs typeface="Amazon Ember Light" panose="020B0403020204020204" pitchFamily="34" charset="0"/>
                    </a:rPr>
                    <a:t>Bucket do S3</a:t>
                  </a:r>
                </a:p>
              </p:txBody>
            </p:sp>
          </p:grpSp>
          <p:grpSp>
            <p:nvGrpSpPr>
              <p:cNvPr id="9" name="Group 8">
                <a:extLst>
                  <a:ext uri="{FF2B5EF4-FFF2-40B4-BE49-F238E27FC236}">
                    <a16:creationId xmlns:a16="http://schemas.microsoft.com/office/drawing/2014/main" id="{17E781D0-ECC3-4977-88C8-288C32583464}"/>
                  </a:ext>
                </a:extLst>
              </p:cNvPr>
              <p:cNvGrpSpPr/>
              <p:nvPr/>
            </p:nvGrpSpPr>
            <p:grpSpPr>
              <a:xfrm>
                <a:off x="49597" y="3673677"/>
                <a:ext cx="1478644" cy="1173867"/>
                <a:chOff x="1327403" y="5045303"/>
                <a:chExt cx="1478644" cy="1173867"/>
              </a:xfrm>
            </p:grpSpPr>
            <p:pic>
              <p:nvPicPr>
                <p:cNvPr id="37" name="Graphic 36">
                  <a:extLst>
                    <a:ext uri="{FF2B5EF4-FFF2-40B4-BE49-F238E27FC236}">
                      <a16:creationId xmlns:a16="http://schemas.microsoft.com/office/drawing/2014/main" id="{8FE50A4F-B3B1-4E3C-A53C-8EFCD05DD52A}"/>
                    </a:ext>
                    <a:ext uri="{C183D7F6-B498-43B3-948B-1728B52AA6E4}">
                      <adec:decorative xmlns:adec="http://schemas.microsoft.com/office/drawing/2017/decorative" xmlns="" val="1"/>
                    </a:ext>
                  </a:extLst>
                </p:cNvPr>
                <p:cNvPicPr>
                  <a:picLocks noChangeAspect="1"/>
                </p:cNvPicPr>
                <p:nvPr/>
              </p:nvPicPr>
              <p:blipFill>
                <a:blip r:embed="rId8">
                  <a:extLst>
                    <a:ext uri="{96DAC541-7B7A-43D3-8B79-37D633B846F1}">
                      <asvg:svgBlip xmlns:asvg="http://schemas.microsoft.com/office/drawing/2016/SVG/main" xmlns="" r:embed="rId9"/>
                    </a:ext>
                  </a:extLst>
                </a:blip>
                <a:stretch>
                  <a:fillRect/>
                </a:stretch>
              </p:blipFill>
              <p:spPr>
                <a:xfrm>
                  <a:off x="1746684" y="5045303"/>
                  <a:ext cx="640080" cy="640080"/>
                </a:xfrm>
                <a:prstGeom prst="rect">
                  <a:avLst/>
                </a:prstGeom>
              </p:spPr>
            </p:pic>
            <p:sp>
              <p:nvSpPr>
                <p:cNvPr id="6" name="TextBox 5">
                  <a:extLst>
                    <a:ext uri="{FF2B5EF4-FFF2-40B4-BE49-F238E27FC236}">
                      <a16:creationId xmlns:a16="http://schemas.microsoft.com/office/drawing/2014/main" id="{68AFBC52-5191-4359-BC1D-184977B97B8D}"/>
                    </a:ext>
                  </a:extLst>
                </p:cNvPr>
                <p:cNvSpPr txBox="1"/>
                <p:nvPr/>
              </p:nvSpPr>
              <p:spPr>
                <a:xfrm>
                  <a:off x="1327403" y="5695950"/>
                  <a:ext cx="1478644" cy="523220"/>
                </a:xfrm>
                <a:prstGeom prst="rect">
                  <a:avLst/>
                </a:prstGeom>
                <a:noFill/>
              </p:spPr>
              <p:txBody>
                <a:bodyPr wrap="square" rtlCol="0">
                  <a:spAutoFit/>
                </a:bodyPr>
                <a:lstStyle/>
                <a:p>
                  <a:pPr algn="ctr" rtl="0"/>
                  <a:r>
                    <a:rPr lang="pt-BR" sz="1400">
                      <a:latin typeface="Amazon Ember Light" panose="020B0403020204020204" pitchFamily="34" charset="0"/>
                      <a:ea typeface="Amazon Ember Light" panose="020B0403020204020204" pitchFamily="34" charset="0"/>
                      <a:cs typeface="Amazon Ember Light" panose="020B0403020204020204" pitchFamily="34" charset="0"/>
                    </a:rPr>
                    <a:t>Canal do MediaPackage</a:t>
                  </a:r>
                  <a:endParaRPr lang="en-US" sz="14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grpSp>
            <p:nvGrpSpPr>
              <p:cNvPr id="13" name="Group 12">
                <a:extLst>
                  <a:ext uri="{FF2B5EF4-FFF2-40B4-BE49-F238E27FC236}">
                    <a16:creationId xmlns:a16="http://schemas.microsoft.com/office/drawing/2014/main" id="{AC9B8416-935A-414C-B09F-8801FDD1704A}"/>
                  </a:ext>
                </a:extLst>
              </p:cNvPr>
              <p:cNvGrpSpPr/>
              <p:nvPr/>
            </p:nvGrpSpPr>
            <p:grpSpPr>
              <a:xfrm>
                <a:off x="1460624" y="3684245"/>
                <a:ext cx="1341014" cy="1163299"/>
                <a:chOff x="3629424" y="5055870"/>
                <a:chExt cx="1341014" cy="1163299"/>
              </a:xfrm>
            </p:grpSpPr>
            <p:pic>
              <p:nvPicPr>
                <p:cNvPr id="38" name="Graphic 37">
                  <a:extLst>
                    <a:ext uri="{FF2B5EF4-FFF2-40B4-BE49-F238E27FC236}">
                      <a16:creationId xmlns:a16="http://schemas.microsoft.com/office/drawing/2014/main" id="{BDEBAA57-A6BD-4255-9767-13466DE12CB6}"/>
                    </a:ext>
                    <a:ext uri="{C183D7F6-B498-43B3-948B-1728B52AA6E4}">
                      <adec:decorative xmlns:adec="http://schemas.microsoft.com/office/drawing/2017/decorative" xmlns="" val="1"/>
                    </a:ext>
                  </a:extLst>
                </p:cNvPr>
                <p:cNvPicPr>
                  <a:picLocks noChangeAspect="1"/>
                </p:cNvPicPr>
                <p:nvPr/>
              </p:nvPicPr>
              <p:blipFill>
                <a:blip r:embed="rId10">
                  <a:extLst>
                    <a:ext uri="{96DAC541-7B7A-43D3-8B79-37D633B846F1}">
                      <asvg:svgBlip xmlns:asvg="http://schemas.microsoft.com/office/drawing/2016/SVG/main" xmlns="" r:embed="rId11"/>
                    </a:ext>
                  </a:extLst>
                </a:blip>
                <a:stretch>
                  <a:fillRect/>
                </a:stretch>
              </p:blipFill>
              <p:spPr>
                <a:xfrm>
                  <a:off x="3979890" y="5055870"/>
                  <a:ext cx="640080" cy="640080"/>
                </a:xfrm>
                <a:prstGeom prst="rect">
                  <a:avLst/>
                </a:prstGeom>
              </p:spPr>
            </p:pic>
            <p:sp>
              <p:nvSpPr>
                <p:cNvPr id="51" name="TextBox 50">
                  <a:extLst>
                    <a:ext uri="{FF2B5EF4-FFF2-40B4-BE49-F238E27FC236}">
                      <a16:creationId xmlns:a16="http://schemas.microsoft.com/office/drawing/2014/main" id="{DFC92D9C-85BF-4086-8A97-DFF9FFE8A36C}"/>
                    </a:ext>
                  </a:extLst>
                </p:cNvPr>
                <p:cNvSpPr txBox="1"/>
                <p:nvPr/>
              </p:nvSpPr>
              <p:spPr>
                <a:xfrm>
                  <a:off x="3629424" y="5695949"/>
                  <a:ext cx="1341014" cy="523220"/>
                </a:xfrm>
                <a:prstGeom prst="rect">
                  <a:avLst/>
                </a:prstGeom>
                <a:noFill/>
              </p:spPr>
              <p:txBody>
                <a:bodyPr wrap="square" rtlCol="0">
                  <a:spAutoFit/>
                </a:bodyPr>
                <a:lstStyle/>
                <a:p>
                  <a:pPr algn="ctr" rtl="0"/>
                  <a:r>
                    <a:rPr lang="pt-BR" sz="1400" dirty="0">
                      <a:latin typeface="Amazon Ember Light" panose="020B0403020204020204" pitchFamily="34" charset="0"/>
                      <a:ea typeface="Amazon Ember Light" panose="020B0403020204020204" pitchFamily="34" charset="0"/>
                      <a:cs typeface="Amazon Ember Light" panose="020B0403020204020204" pitchFamily="34" charset="0"/>
                    </a:rPr>
                    <a:t>Contêiner do </a:t>
                  </a:r>
                  <a:r>
                    <a:rPr lang="pt-BR" sz="1400" dirty="0" err="1">
                      <a:latin typeface="Amazon Ember Light" panose="020B0403020204020204" pitchFamily="34" charset="0"/>
                      <a:ea typeface="Amazon Ember Light" panose="020B0403020204020204" pitchFamily="34" charset="0"/>
                      <a:cs typeface="Amazon Ember Light" panose="020B0403020204020204" pitchFamily="34" charset="0"/>
                    </a:rPr>
                    <a:t>MediaStore</a:t>
                  </a:r>
                  <a:endParaRPr lang="en-US" sz="14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grpSp>
            <p:nvGrpSpPr>
              <p:cNvPr id="8" name="Group 7">
                <a:extLst>
                  <a:ext uri="{FF2B5EF4-FFF2-40B4-BE49-F238E27FC236}">
                    <a16:creationId xmlns:a16="http://schemas.microsoft.com/office/drawing/2014/main" id="{6D004432-4971-4716-BBEA-B64204D38C46}"/>
                  </a:ext>
                </a:extLst>
              </p:cNvPr>
              <p:cNvGrpSpPr/>
              <p:nvPr/>
            </p:nvGrpSpPr>
            <p:grpSpPr>
              <a:xfrm>
                <a:off x="1389872" y="2440433"/>
                <a:ext cx="1487908" cy="971399"/>
                <a:chOff x="1389872" y="2440433"/>
                <a:chExt cx="1487908" cy="971399"/>
              </a:xfrm>
            </p:grpSpPr>
            <p:pic>
              <p:nvPicPr>
                <p:cNvPr id="48" name="Graphic 47">
                  <a:extLst>
                    <a:ext uri="{FF2B5EF4-FFF2-40B4-BE49-F238E27FC236}">
                      <a16:creationId xmlns:a16="http://schemas.microsoft.com/office/drawing/2014/main" id="{81FE56FE-9BBE-4502-967C-1EAC9C5173F1}"/>
                    </a:ext>
                    <a:ext uri="{C183D7F6-B498-43B3-948B-1728B52AA6E4}">
                      <adec:decorative xmlns:adec="http://schemas.microsoft.com/office/drawing/2017/decorative" xmlns="" val="1"/>
                    </a:ext>
                  </a:extLst>
                </p:cNvPr>
                <p:cNvPicPr>
                  <a:picLocks noChangeAspect="1"/>
                </p:cNvPicPr>
                <p:nvPr/>
              </p:nvPicPr>
              <p:blipFill>
                <a:blip r:embed="rId12">
                  <a:extLst>
                    <a:ext uri="{96DAC541-7B7A-43D3-8B79-37D633B846F1}">
                      <asvg:svgBlip xmlns:asvg="http://schemas.microsoft.com/office/drawing/2016/SVG/main" xmlns="" r:embed="rId13"/>
                    </a:ext>
                  </a:extLst>
                </a:blip>
                <a:stretch>
                  <a:fillRect/>
                </a:stretch>
              </p:blipFill>
              <p:spPr>
                <a:xfrm>
                  <a:off x="1813785" y="2440433"/>
                  <a:ext cx="640080" cy="640080"/>
                </a:xfrm>
                <a:prstGeom prst="rect">
                  <a:avLst/>
                </a:prstGeom>
              </p:spPr>
            </p:pic>
            <p:sp>
              <p:nvSpPr>
                <p:cNvPr id="52" name="TextBox 51">
                  <a:extLst>
                    <a:ext uri="{FF2B5EF4-FFF2-40B4-BE49-F238E27FC236}">
                      <a16:creationId xmlns:a16="http://schemas.microsoft.com/office/drawing/2014/main" id="{53EC301B-CFF1-4375-9693-A7CEA3258D33}"/>
                    </a:ext>
                  </a:extLst>
                </p:cNvPr>
                <p:cNvSpPr txBox="1"/>
                <p:nvPr/>
              </p:nvSpPr>
              <p:spPr>
                <a:xfrm>
                  <a:off x="1389872" y="3104055"/>
                  <a:ext cx="1487908" cy="307777"/>
                </a:xfrm>
                <a:prstGeom prst="rect">
                  <a:avLst/>
                </a:prstGeom>
                <a:noFill/>
              </p:spPr>
              <p:txBody>
                <a:bodyPr wrap="none" rtlCol="0">
                  <a:spAutoFit/>
                </a:bodyPr>
                <a:lstStyle/>
                <a:p>
                  <a:pPr algn="ctr" rtl="0"/>
                  <a:r>
                    <a:rPr lang="pt-BR" sz="1400">
                      <a:latin typeface="Amazon Ember Light" panose="020B0403020204020204" pitchFamily="34" charset="0"/>
                      <a:ea typeface="Amazon Ember Light" panose="020B0403020204020204" pitchFamily="34" charset="0"/>
                      <a:cs typeface="Amazon Ember Light" panose="020B0403020204020204" pitchFamily="34" charset="0"/>
                    </a:rPr>
                    <a:t>Instância do EC2</a:t>
                  </a:r>
                </a:p>
              </p:txBody>
            </p:sp>
          </p:grpSp>
          <p:grpSp>
            <p:nvGrpSpPr>
              <p:cNvPr id="18" name="Group 17">
                <a:extLst>
                  <a:ext uri="{FF2B5EF4-FFF2-40B4-BE49-F238E27FC236}">
                    <a16:creationId xmlns:a16="http://schemas.microsoft.com/office/drawing/2014/main" id="{55300DFA-B65B-4DD8-A083-E62B985E569A}"/>
                  </a:ext>
                </a:extLst>
              </p:cNvPr>
              <p:cNvGrpSpPr/>
              <p:nvPr/>
            </p:nvGrpSpPr>
            <p:grpSpPr>
              <a:xfrm>
                <a:off x="424078" y="5215330"/>
                <a:ext cx="2267202" cy="745853"/>
                <a:chOff x="387320" y="3650382"/>
                <a:chExt cx="2267202" cy="745853"/>
              </a:xfrm>
            </p:grpSpPr>
            <p:pic>
              <p:nvPicPr>
                <p:cNvPr id="56" name="Graphic 55">
                  <a:extLst>
                    <a:ext uri="{FF2B5EF4-FFF2-40B4-BE49-F238E27FC236}">
                      <a16:creationId xmlns:a16="http://schemas.microsoft.com/office/drawing/2014/main" id="{F94B7971-8594-4797-8A3B-F5A360AC4843}"/>
                    </a:ext>
                    <a:ext uri="{C183D7F6-B498-43B3-948B-1728B52AA6E4}">
                      <adec:decorative xmlns:adec="http://schemas.microsoft.com/office/drawing/2017/decorative" xmlns="" val="1"/>
                    </a:ext>
                  </a:extLst>
                </p:cNvPr>
                <p:cNvPicPr>
                  <a:picLocks noChangeAspect="1"/>
                </p:cNvPicPr>
                <p:nvPr/>
              </p:nvPicPr>
              <p:blipFill>
                <a:blip r:embed="rId14">
                  <a:extLst>
                    <a:ext uri="{96DAC541-7B7A-43D3-8B79-37D633B846F1}">
                      <asvg:svgBlip xmlns:asvg="http://schemas.microsoft.com/office/drawing/2016/SVG/main" xmlns="" r:embed="rId15"/>
                    </a:ext>
                  </a:extLst>
                </a:blip>
                <a:stretch>
                  <a:fillRect/>
                </a:stretch>
              </p:blipFill>
              <p:spPr>
                <a:xfrm>
                  <a:off x="387320" y="3650382"/>
                  <a:ext cx="744217" cy="744217"/>
                </a:xfrm>
                <a:prstGeom prst="rect">
                  <a:avLst/>
                </a:prstGeom>
              </p:spPr>
            </p:pic>
            <p:sp>
              <p:nvSpPr>
                <p:cNvPr id="17" name="TextBox 16">
                  <a:extLst>
                    <a:ext uri="{FF2B5EF4-FFF2-40B4-BE49-F238E27FC236}">
                      <a16:creationId xmlns:a16="http://schemas.microsoft.com/office/drawing/2014/main" id="{48B244AB-EB9A-4913-9140-12A4B80B33D7}"/>
                    </a:ext>
                  </a:extLst>
                </p:cNvPr>
                <p:cNvSpPr txBox="1"/>
                <p:nvPr/>
              </p:nvSpPr>
              <p:spPr>
                <a:xfrm>
                  <a:off x="1136095" y="3657571"/>
                  <a:ext cx="1518427" cy="738664"/>
                </a:xfrm>
                <a:prstGeom prst="rect">
                  <a:avLst/>
                </a:prstGeom>
                <a:noFill/>
              </p:spPr>
              <p:txBody>
                <a:bodyPr wrap="square" rtlCol="0">
                  <a:spAutoFit/>
                </a:bodyPr>
                <a:lstStyle/>
                <a:p>
                  <a:pPr rtl="0"/>
                  <a:r>
                    <a:rPr lang="pt-BR" sz="1400" dirty="0">
                      <a:latin typeface="Amazon Ember Light" panose="020B0403020204020204" pitchFamily="34" charset="0"/>
                      <a:ea typeface="Amazon Ember Light" panose="020B0403020204020204" pitchFamily="34" charset="0"/>
                      <a:cs typeface="Amazon Ember Light" panose="020B0403020204020204" pitchFamily="34" charset="0"/>
                    </a:rPr>
                    <a:t>Servidor Web </a:t>
                  </a:r>
                  <a:r>
                    <a:rPr lang="pt-BR" sz="1400" dirty="0" smtClean="0">
                      <a:latin typeface="Amazon Ember Light" panose="020B0403020204020204" pitchFamily="34" charset="0"/>
                      <a:ea typeface="Amazon Ember Light" panose="020B0403020204020204" pitchFamily="34" charset="0"/>
                      <a:cs typeface="Amazon Ember Light" panose="020B0403020204020204" pitchFamily="34" charset="0"/>
                    </a:rPr>
                    <a:t>ou</a:t>
                  </a:r>
                  <a:r>
                    <a:rPr lang="el-GR" sz="1400" dirty="0" smtClean="0">
                      <a:latin typeface="Amazon Ember Light" panose="020B0403020204020204" pitchFamily="34" charset="0"/>
                      <a:ea typeface="Amazon Ember Light" panose="020B0403020204020204" pitchFamily="34" charset="0"/>
                      <a:cs typeface="Amazon Ember Light" panose="020B0403020204020204" pitchFamily="34" charset="0"/>
                    </a:rPr>
                    <a:t> </a:t>
                  </a:r>
                  <a:r>
                    <a:rPr lang="pt-BR" sz="1400" dirty="0" smtClean="0">
                      <a:latin typeface="Amazon Ember Light" panose="020B0403020204020204" pitchFamily="34" charset="0"/>
                      <a:ea typeface="Amazon Ember Light" panose="020B0403020204020204" pitchFamily="34" charset="0"/>
                      <a:cs typeface="Amazon Ember Light" panose="020B0403020204020204" pitchFamily="34" charset="0"/>
                    </a:rPr>
                    <a:t>outra </a:t>
                  </a:r>
                  <a:r>
                    <a:rPr lang="pt-BR" sz="1400" dirty="0">
                      <a:latin typeface="Amazon Ember Light" panose="020B0403020204020204" pitchFamily="34" charset="0"/>
                      <a:ea typeface="Amazon Ember Light" panose="020B0403020204020204" pitchFamily="34" charset="0"/>
                      <a:cs typeface="Amazon Ember Light" panose="020B0403020204020204" pitchFamily="34" charset="0"/>
                    </a:rPr>
                    <a:t>origem personalizada</a:t>
                  </a:r>
                </a:p>
              </p:txBody>
            </p:sp>
          </p:grpSp>
        </p:grpSp>
        <p:cxnSp>
          <p:nvCxnSpPr>
            <p:cNvPr id="61" name="Straight Arrow Connector 60">
              <a:extLst>
                <a:ext uri="{FF2B5EF4-FFF2-40B4-BE49-F238E27FC236}">
                  <a16:creationId xmlns:a16="http://schemas.microsoft.com/office/drawing/2014/main" id="{EB662120-81E2-4EC6-89D4-7FFE9BDFBE90}"/>
                </a:ext>
              </a:extLst>
            </p:cNvPr>
            <p:cNvCxnSpPr>
              <a:cxnSpLocks/>
            </p:cNvCxnSpPr>
            <p:nvPr/>
          </p:nvCxnSpPr>
          <p:spPr>
            <a:xfrm>
              <a:off x="8611862" y="1798080"/>
              <a:ext cx="731520"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grpSp>
          <p:nvGrpSpPr>
            <p:cNvPr id="31" name="Group 30">
              <a:extLst>
                <a:ext uri="{FF2B5EF4-FFF2-40B4-BE49-F238E27FC236}">
                  <a16:creationId xmlns:a16="http://schemas.microsoft.com/office/drawing/2014/main" id="{8DFBF9BB-4F27-4E66-93FA-4028DBD6DB71}"/>
                </a:ext>
              </a:extLst>
            </p:cNvPr>
            <p:cNvGrpSpPr/>
            <p:nvPr/>
          </p:nvGrpSpPr>
          <p:grpSpPr>
            <a:xfrm>
              <a:off x="3850533" y="2298808"/>
              <a:ext cx="2104654" cy="4114800"/>
              <a:chOff x="4353026" y="2298808"/>
              <a:chExt cx="2104654" cy="4114800"/>
            </a:xfrm>
          </p:grpSpPr>
          <p:pic>
            <p:nvPicPr>
              <p:cNvPr id="43" name="Graphic 42">
                <a:extLst>
                  <a:ext uri="{FF2B5EF4-FFF2-40B4-BE49-F238E27FC236}">
                    <a16:creationId xmlns:a16="http://schemas.microsoft.com/office/drawing/2014/main" id="{9D571E1B-1516-4725-A207-2BA0721A5778}"/>
                  </a:ext>
                  <a:ext uri="{C183D7F6-B498-43B3-948B-1728B52AA6E4}">
                    <adec:decorative xmlns:adec="http://schemas.microsoft.com/office/drawing/2017/decorative" xmlns="" val="1"/>
                  </a:ext>
                </a:extLst>
              </p:cNvPr>
              <p:cNvPicPr>
                <a:picLocks noChangeAspect="1"/>
              </p:cNvPicPr>
              <p:nvPr/>
            </p:nvPicPr>
            <p:blipFill>
              <a:blip r:embed="rId16">
                <a:extLst>
                  <a:ext uri="{96DAC541-7B7A-43D3-8B79-37D633B846F1}">
                    <asvg:svgBlip xmlns:asvg="http://schemas.microsoft.com/office/drawing/2016/SVG/main" xmlns="" r:embed="rId17"/>
                  </a:ext>
                </a:extLst>
              </a:blip>
              <a:stretch>
                <a:fillRect/>
              </a:stretch>
            </p:blipFill>
            <p:spPr>
              <a:xfrm>
                <a:off x="4947386" y="2820381"/>
                <a:ext cx="822960" cy="822960"/>
              </a:xfrm>
              <a:prstGeom prst="rect">
                <a:avLst/>
              </a:prstGeom>
            </p:spPr>
          </p:pic>
          <p:sp>
            <p:nvSpPr>
              <p:cNvPr id="88" name="Rounded Rectangle 87">
                <a:extLst>
                  <a:ext uri="{FF2B5EF4-FFF2-40B4-BE49-F238E27FC236}">
                    <a16:creationId xmlns:a16="http://schemas.microsoft.com/office/drawing/2014/main" id="{C9CFECDC-3C8D-6A4A-816A-C9850C77CC74}"/>
                  </a:ext>
                </a:extLst>
              </p:cNvPr>
              <p:cNvSpPr/>
              <p:nvPr/>
            </p:nvSpPr>
            <p:spPr>
              <a:xfrm>
                <a:off x="4353026" y="2298808"/>
                <a:ext cx="2011680" cy="4114800"/>
              </a:xfrm>
              <a:prstGeom prst="roundRect">
                <a:avLst/>
              </a:prstGeom>
              <a:noFill/>
              <a:ln w="285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sz="1600" dirty="0">
                  <a:solidFill>
                    <a:schemeClr val="tx1"/>
                  </a:solidFill>
                </a:endParaRPr>
              </a:p>
            </p:txBody>
          </p:sp>
          <p:sp>
            <p:nvSpPr>
              <p:cNvPr id="30" name="TextBox 29">
                <a:extLst>
                  <a:ext uri="{FF2B5EF4-FFF2-40B4-BE49-F238E27FC236}">
                    <a16:creationId xmlns:a16="http://schemas.microsoft.com/office/drawing/2014/main" id="{D46D52E6-3799-440A-AC8E-6439194B8280}"/>
                  </a:ext>
                </a:extLst>
              </p:cNvPr>
              <p:cNvSpPr txBox="1"/>
              <p:nvPr/>
            </p:nvSpPr>
            <p:spPr>
              <a:xfrm>
                <a:off x="4384328" y="4137566"/>
                <a:ext cx="2073352" cy="2031325"/>
              </a:xfrm>
              <a:prstGeom prst="rect">
                <a:avLst/>
              </a:prstGeom>
              <a:noFill/>
            </p:spPr>
            <p:txBody>
              <a:bodyPr wrap="square" rtlCol="0">
                <a:spAutoFit/>
              </a:bodyPr>
              <a:lstStyle/>
              <a:p>
                <a:pPr marL="285750" indent="-285750" rtl="0">
                  <a:buFont typeface="Arial" panose="020B0604020202020204" pitchFamily="34" charset="0"/>
                  <a:buChar char="•"/>
                </a:pPr>
                <a:r>
                  <a:rPr lang="pt-BR" sz="1400" dirty="0">
                    <a:latin typeface="Amazon Ember Light" panose="020B0403020204020204" pitchFamily="34" charset="0"/>
                    <a:ea typeface="Amazon Ember Light" panose="020B0403020204020204" pitchFamily="34" charset="0"/>
                    <a:cs typeface="Amazon Ember Light" panose="020B0403020204020204" pitchFamily="34" charset="0"/>
                  </a:rPr>
                  <a:t>Acesso</a:t>
                </a:r>
              </a:p>
              <a:p>
                <a:pPr marL="285750" indent="-285750" rtl="0">
                  <a:buFont typeface="Arial" panose="020B0604020202020204" pitchFamily="34" charset="0"/>
                  <a:buChar char="•"/>
                </a:pPr>
                <a:r>
                  <a:rPr lang="pt-BR" sz="1400" dirty="0">
                    <a:latin typeface="Amazon Ember Light" panose="020B0403020204020204" pitchFamily="34" charset="0"/>
                    <a:ea typeface="Amazon Ember Light" panose="020B0403020204020204" pitchFamily="34" charset="0"/>
                    <a:cs typeface="Amazon Ember Light" panose="020B0403020204020204" pitchFamily="34" charset="0"/>
                  </a:rPr>
                  <a:t>Segurança</a:t>
                </a:r>
              </a:p>
              <a:p>
                <a:pPr marL="285750" indent="-285750" rtl="0">
                  <a:buFont typeface="Arial" panose="020B0604020202020204" pitchFamily="34" charset="0"/>
                  <a:buChar char="•"/>
                </a:pPr>
                <a:r>
                  <a:rPr lang="pt-BR" sz="1400" spc="-20" dirty="0" err="1">
                    <a:latin typeface="Amazon Ember Light" panose="020B0403020204020204" pitchFamily="34" charset="0"/>
                    <a:ea typeface="Amazon Ember Light" panose="020B0403020204020204" pitchFamily="34" charset="0"/>
                    <a:cs typeface="Amazon Ember Light" panose="020B0403020204020204" pitchFamily="34" charset="0"/>
                  </a:rPr>
                  <a:t>Reencaminhamento</a:t>
                </a:r>
                <a:r>
                  <a:rPr lang="pt-BR" sz="1400" dirty="0">
                    <a:latin typeface="Amazon Ember Light" panose="020B0403020204020204" pitchFamily="34" charset="0"/>
                    <a:ea typeface="Amazon Ember Light" panose="020B0403020204020204" pitchFamily="34" charset="0"/>
                    <a:cs typeface="Amazon Ember Light" panose="020B0403020204020204" pitchFamily="34" charset="0"/>
                  </a:rPr>
                  <a:t> de cookies </a:t>
                </a:r>
                <a:r>
                  <a:rPr lang="pt-BR" sz="1400" dirty="0" smtClean="0">
                    <a:latin typeface="Amazon Ember Light" panose="020B0403020204020204" pitchFamily="34" charset="0"/>
                    <a:ea typeface="Amazon Ember Light" panose="020B0403020204020204" pitchFamily="34" charset="0"/>
                    <a:cs typeface="Amazon Ember Light" panose="020B0403020204020204" pitchFamily="34" charset="0"/>
                  </a:rPr>
                  <a:t>ou </a:t>
                </a:r>
                <a:r>
                  <a:rPr lang="pt-BR" sz="1400" dirty="0" err="1" smtClean="0">
                    <a:latin typeface="Amazon Ember Light" panose="020B0403020204020204" pitchFamily="34" charset="0"/>
                    <a:ea typeface="Amazon Ember Light" panose="020B0403020204020204" pitchFamily="34" charset="0"/>
                    <a:cs typeface="Amazon Ember Light" panose="020B0403020204020204" pitchFamily="34" charset="0"/>
                  </a:rPr>
                  <a:t>strings</a:t>
                </a:r>
                <a:r>
                  <a:rPr lang="pt-BR" sz="1400" dirty="0" smtClean="0">
                    <a:latin typeface="Amazon Ember Light" panose="020B0403020204020204" pitchFamily="34" charset="0"/>
                    <a:ea typeface="Amazon Ember Light" panose="020B0403020204020204" pitchFamily="34" charset="0"/>
                    <a:cs typeface="Amazon Ember Light" panose="020B0403020204020204" pitchFamily="34" charset="0"/>
                  </a:rPr>
                  <a:t> de consulta</a:t>
                </a:r>
                <a:endParaRPr lang="en-US" sz="1400" dirty="0">
                  <a:latin typeface="Amazon Ember Light" panose="020B0403020204020204" pitchFamily="34" charset="0"/>
                  <a:ea typeface="Amazon Ember Light" panose="020B0403020204020204" pitchFamily="34" charset="0"/>
                  <a:cs typeface="Amazon Ember Light" panose="020B0403020204020204" pitchFamily="34" charset="0"/>
                </a:endParaRPr>
              </a:p>
              <a:p>
                <a:pPr marL="285750" indent="-285750" rtl="0">
                  <a:buFont typeface="Arial" panose="020B0604020202020204" pitchFamily="34" charset="0"/>
                  <a:buChar char="•"/>
                </a:pPr>
                <a:r>
                  <a:rPr lang="pt-BR" sz="1400" dirty="0">
                    <a:latin typeface="Amazon Ember Light" panose="020B0403020204020204" pitchFamily="34" charset="0"/>
                    <a:ea typeface="Amazon Ember Light" panose="020B0403020204020204" pitchFamily="34" charset="0"/>
                    <a:cs typeface="Amazon Ember Light" panose="020B0403020204020204" pitchFamily="34" charset="0"/>
                  </a:rPr>
                  <a:t>Restrições geográficas</a:t>
                </a:r>
              </a:p>
              <a:p>
                <a:pPr marL="285750" indent="-285750" rtl="0">
                  <a:buFont typeface="Arial" panose="020B0604020202020204" pitchFamily="34" charset="0"/>
                  <a:buChar char="•"/>
                </a:pPr>
                <a:r>
                  <a:rPr lang="pt-BR" sz="1400" dirty="0">
                    <a:latin typeface="Amazon Ember Light" panose="020B0403020204020204" pitchFamily="34" charset="0"/>
                    <a:ea typeface="Amazon Ember Light" panose="020B0403020204020204" pitchFamily="34" charset="0"/>
                    <a:cs typeface="Amazon Ember Light" panose="020B0403020204020204" pitchFamily="34" charset="0"/>
                  </a:rPr>
                  <a:t>Logs de acesso</a:t>
                </a:r>
              </a:p>
            </p:txBody>
          </p:sp>
        </p:grpSp>
        <p:grpSp>
          <p:nvGrpSpPr>
            <p:cNvPr id="40" name="Group 39">
              <a:extLst>
                <a:ext uri="{FF2B5EF4-FFF2-40B4-BE49-F238E27FC236}">
                  <a16:creationId xmlns:a16="http://schemas.microsoft.com/office/drawing/2014/main" id="{A52B2CDB-2121-4332-BBE8-722AA128ECBF}"/>
                </a:ext>
              </a:extLst>
            </p:cNvPr>
            <p:cNvGrpSpPr/>
            <p:nvPr/>
          </p:nvGrpSpPr>
          <p:grpSpPr>
            <a:xfrm>
              <a:off x="10055002" y="2820381"/>
              <a:ext cx="1828800" cy="1828800"/>
              <a:chOff x="10055002" y="2820381"/>
              <a:chExt cx="1828800" cy="1828800"/>
            </a:xfrm>
          </p:grpSpPr>
          <p:sp>
            <p:nvSpPr>
              <p:cNvPr id="73" name="Rounded Rectangle 72">
                <a:extLst>
                  <a:ext uri="{FF2B5EF4-FFF2-40B4-BE49-F238E27FC236}">
                    <a16:creationId xmlns:a16="http://schemas.microsoft.com/office/drawing/2014/main" id="{7D137938-8A8A-0B45-9885-DB3ACB7623CB}"/>
                  </a:ext>
                </a:extLst>
              </p:cNvPr>
              <p:cNvSpPr/>
              <p:nvPr/>
            </p:nvSpPr>
            <p:spPr>
              <a:xfrm>
                <a:off x="10055002" y="2820381"/>
                <a:ext cx="1828800" cy="1828800"/>
              </a:xfrm>
              <a:prstGeom prst="roundRect">
                <a:avLst/>
              </a:prstGeom>
              <a:noFill/>
              <a:ln w="285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sz="1600" dirty="0"/>
              </a:p>
            </p:txBody>
          </p:sp>
          <p:grpSp>
            <p:nvGrpSpPr>
              <p:cNvPr id="36" name="Group 35">
                <a:extLst>
                  <a:ext uri="{FF2B5EF4-FFF2-40B4-BE49-F238E27FC236}">
                    <a16:creationId xmlns:a16="http://schemas.microsoft.com/office/drawing/2014/main" id="{A09D2773-3124-4AF7-9CCF-610BEB2CCC03}"/>
                  </a:ext>
                </a:extLst>
              </p:cNvPr>
              <p:cNvGrpSpPr/>
              <p:nvPr/>
            </p:nvGrpSpPr>
            <p:grpSpPr>
              <a:xfrm>
                <a:off x="10302265" y="3072642"/>
                <a:ext cx="1334274" cy="1324278"/>
                <a:chOff x="10302265" y="3072642"/>
                <a:chExt cx="1334274" cy="1324278"/>
              </a:xfrm>
            </p:grpSpPr>
            <p:pic>
              <p:nvPicPr>
                <p:cNvPr id="44" name="Graphic 43">
                  <a:extLst>
                    <a:ext uri="{FF2B5EF4-FFF2-40B4-BE49-F238E27FC236}">
                      <a16:creationId xmlns:a16="http://schemas.microsoft.com/office/drawing/2014/main" id="{EFDF20A0-2CA8-4C3B-A181-D7157F563CFC}"/>
                    </a:ext>
                    <a:ext uri="{C183D7F6-B498-43B3-948B-1728B52AA6E4}">
                      <adec:decorative xmlns:adec="http://schemas.microsoft.com/office/drawing/2017/decorative" xmlns="" val="1"/>
                    </a:ext>
                  </a:extLst>
                </p:cNvPr>
                <p:cNvPicPr>
                  <a:picLocks noChangeAspect="1"/>
                </p:cNvPicPr>
                <p:nvPr/>
              </p:nvPicPr>
              <p:blipFill>
                <a:blip r:embed="rId18">
                  <a:extLst>
                    <a:ext uri="{96DAC541-7B7A-43D3-8B79-37D633B846F1}">
                      <asvg:svgBlip xmlns:asvg="http://schemas.microsoft.com/office/drawing/2016/SVG/main" xmlns="" r:embed="rId19"/>
                    </a:ext>
                  </a:extLst>
                </a:blip>
                <a:stretch>
                  <a:fillRect/>
                </a:stretch>
              </p:blipFill>
              <p:spPr>
                <a:xfrm>
                  <a:off x="10302265" y="3072642"/>
                  <a:ext cx="640080" cy="640080"/>
                </a:xfrm>
                <a:prstGeom prst="rect">
                  <a:avLst/>
                </a:prstGeom>
              </p:spPr>
            </p:pic>
            <p:pic>
              <p:nvPicPr>
                <p:cNvPr id="45" name="Graphic 44">
                  <a:extLst>
                    <a:ext uri="{FF2B5EF4-FFF2-40B4-BE49-F238E27FC236}">
                      <a16:creationId xmlns:a16="http://schemas.microsoft.com/office/drawing/2014/main" id="{A337AA0F-DD7B-42E0-AB1E-7EBF6DB4921F}"/>
                    </a:ext>
                    <a:ext uri="{C183D7F6-B498-43B3-948B-1728B52AA6E4}">
                      <adec:decorative xmlns:adec="http://schemas.microsoft.com/office/drawing/2017/decorative" xmlns="" val="1"/>
                    </a:ext>
                  </a:extLst>
                </p:cNvPr>
                <p:cNvPicPr>
                  <a:picLocks noChangeAspect="1"/>
                </p:cNvPicPr>
                <p:nvPr/>
              </p:nvPicPr>
              <p:blipFill>
                <a:blip r:embed="rId18">
                  <a:extLst>
                    <a:ext uri="{96DAC541-7B7A-43D3-8B79-37D633B846F1}">
                      <asvg:svgBlip xmlns:asvg="http://schemas.microsoft.com/office/drawing/2016/SVG/main" xmlns="" r:embed="rId19"/>
                    </a:ext>
                  </a:extLst>
                </a:blip>
                <a:stretch>
                  <a:fillRect/>
                </a:stretch>
              </p:blipFill>
              <p:spPr>
                <a:xfrm>
                  <a:off x="10996459" y="3072642"/>
                  <a:ext cx="640080" cy="640080"/>
                </a:xfrm>
                <a:prstGeom prst="rect">
                  <a:avLst/>
                </a:prstGeom>
              </p:spPr>
            </p:pic>
            <p:pic>
              <p:nvPicPr>
                <p:cNvPr id="46" name="Graphic 45">
                  <a:extLst>
                    <a:ext uri="{FF2B5EF4-FFF2-40B4-BE49-F238E27FC236}">
                      <a16:creationId xmlns:a16="http://schemas.microsoft.com/office/drawing/2014/main" id="{6A4C84D4-97C0-41D6-B17B-7551CF841F50}"/>
                    </a:ext>
                    <a:ext uri="{C183D7F6-B498-43B3-948B-1728B52AA6E4}">
                      <adec:decorative xmlns:adec="http://schemas.microsoft.com/office/drawing/2017/decorative" xmlns="" val="1"/>
                    </a:ext>
                  </a:extLst>
                </p:cNvPr>
                <p:cNvPicPr>
                  <a:picLocks noChangeAspect="1"/>
                </p:cNvPicPr>
                <p:nvPr/>
              </p:nvPicPr>
              <p:blipFill>
                <a:blip r:embed="rId18">
                  <a:extLst>
                    <a:ext uri="{96DAC541-7B7A-43D3-8B79-37D633B846F1}">
                      <asvg:svgBlip xmlns:asvg="http://schemas.microsoft.com/office/drawing/2016/SVG/main" xmlns="" r:embed="rId19"/>
                    </a:ext>
                  </a:extLst>
                </a:blip>
                <a:stretch>
                  <a:fillRect/>
                </a:stretch>
              </p:blipFill>
              <p:spPr>
                <a:xfrm>
                  <a:off x="10996459" y="3756840"/>
                  <a:ext cx="640080" cy="640080"/>
                </a:xfrm>
                <a:prstGeom prst="rect">
                  <a:avLst/>
                </a:prstGeom>
              </p:spPr>
            </p:pic>
            <p:pic>
              <p:nvPicPr>
                <p:cNvPr id="68" name="Graphic 67">
                  <a:extLst>
                    <a:ext uri="{FF2B5EF4-FFF2-40B4-BE49-F238E27FC236}">
                      <a16:creationId xmlns:a16="http://schemas.microsoft.com/office/drawing/2014/main" id="{69A94BDD-E3DF-4496-A2F2-42DCA68310F6}"/>
                    </a:ext>
                    <a:ext uri="{C183D7F6-B498-43B3-948B-1728B52AA6E4}">
                      <adec:decorative xmlns:adec="http://schemas.microsoft.com/office/drawing/2017/decorative" xmlns="" val="1"/>
                    </a:ext>
                  </a:extLst>
                </p:cNvPr>
                <p:cNvPicPr>
                  <a:picLocks noChangeAspect="1"/>
                </p:cNvPicPr>
                <p:nvPr/>
              </p:nvPicPr>
              <p:blipFill>
                <a:blip r:embed="rId18">
                  <a:extLst>
                    <a:ext uri="{96DAC541-7B7A-43D3-8B79-37D633B846F1}">
                      <asvg:svgBlip xmlns:asvg="http://schemas.microsoft.com/office/drawing/2016/SVG/main" xmlns="" r:embed="rId19"/>
                    </a:ext>
                  </a:extLst>
                </a:blip>
                <a:stretch>
                  <a:fillRect/>
                </a:stretch>
              </p:blipFill>
              <p:spPr>
                <a:xfrm>
                  <a:off x="10302265" y="3756840"/>
                  <a:ext cx="640080" cy="640080"/>
                </a:xfrm>
                <a:prstGeom prst="rect">
                  <a:avLst/>
                </a:prstGeom>
              </p:spPr>
            </p:pic>
          </p:grpSp>
        </p:grpSp>
      </p:grpSp>
    </p:spTree>
    <p:custDataLst>
      <p:tags r:id="rId1"/>
    </p:custDataLst>
    <p:extLst>
      <p:ext uri="{BB962C8B-B14F-4D97-AF65-F5344CB8AC3E}">
        <p14:creationId xmlns:p14="http://schemas.microsoft.com/office/powerpoint/2010/main" val="7713602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pt-BR"/>
              <a:t>Como expirar conteúdo</a:t>
            </a:r>
          </a:p>
        </p:txBody>
      </p:sp>
      <p:sp>
        <p:nvSpPr>
          <p:cNvPr id="3" name="Content Placeholder 2"/>
          <p:cNvSpPr>
            <a:spLocks noGrp="1"/>
          </p:cNvSpPr>
          <p:nvPr>
            <p:ph idx="1"/>
          </p:nvPr>
        </p:nvSpPr>
        <p:spPr>
          <a:xfrm>
            <a:off x="419100" y="1528175"/>
            <a:ext cx="7658100" cy="4648788"/>
          </a:xfrm>
        </p:spPr>
        <p:txBody>
          <a:bodyPr rtlCol="0"/>
          <a:lstStyle/>
          <a:p>
            <a:pPr rtl="0">
              <a:buClr>
                <a:schemeClr val="tx1"/>
              </a:buClr>
            </a:pPr>
            <a:r>
              <a:rPr lang="pt-BR" dirty="0"/>
              <a:t>Time </a:t>
            </a:r>
            <a:r>
              <a:rPr lang="pt-BR" dirty="0" err="1"/>
              <a:t>to</a:t>
            </a:r>
            <a:r>
              <a:rPr lang="pt-BR" dirty="0"/>
              <a:t> </a:t>
            </a:r>
            <a:r>
              <a:rPr lang="pt-BR" dirty="0" err="1"/>
              <a:t>live</a:t>
            </a:r>
            <a:r>
              <a:rPr lang="pt-BR" dirty="0"/>
              <a:t> (TTL – vida útil) </a:t>
            </a:r>
          </a:p>
          <a:p>
            <a:pPr lvl="1" rtl="0">
              <a:buClr>
                <a:schemeClr val="tx1"/>
              </a:buClr>
            </a:pPr>
            <a:r>
              <a:rPr lang="pt-BR" dirty="0"/>
              <a:t>Período fixo (período de expiração)</a:t>
            </a:r>
          </a:p>
          <a:p>
            <a:pPr lvl="1" rtl="0">
              <a:buClr>
                <a:schemeClr val="tx1"/>
              </a:buClr>
            </a:pPr>
            <a:r>
              <a:rPr lang="pt-BR" dirty="0"/>
              <a:t>Definido por você</a:t>
            </a:r>
          </a:p>
          <a:p>
            <a:pPr lvl="1" rtl="0">
              <a:buClr>
                <a:schemeClr val="tx1"/>
              </a:buClr>
            </a:pPr>
            <a:r>
              <a:rPr lang="pt-BR" dirty="0"/>
              <a:t>A solicitação GET para a origem do </a:t>
            </a:r>
            <a:r>
              <a:rPr lang="pt-BR" dirty="0" err="1"/>
              <a:t>CloudFront</a:t>
            </a:r>
            <a:r>
              <a:rPr lang="pt-BR" dirty="0"/>
              <a:t> usa o </a:t>
            </a:r>
            <a:r>
              <a:rPr lang="pt-BR"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cabeçalho </a:t>
            </a:r>
            <a:r>
              <a:rPr lang="pt-BR" dirty="0" err="1">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If-Modified-Since</a:t>
            </a:r>
            <a:endParaRPr lang="pt-BR"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endParaRPr>
          </a:p>
          <a:p>
            <a:pPr rtl="0">
              <a:buClr>
                <a:schemeClr val="tx1"/>
              </a:buClr>
            </a:pPr>
            <a:r>
              <a:rPr lang="pt-BR" dirty="0"/>
              <a:t>Mudar nome do objeto – </a:t>
            </a:r>
          </a:p>
          <a:p>
            <a:pPr lvl="1" rtl="0">
              <a:buClr>
                <a:schemeClr val="tx1"/>
              </a:buClr>
            </a:pPr>
            <a:r>
              <a:rPr lang="pt-BR" dirty="0"/>
              <a:t>Header-v1.jpg </a:t>
            </a:r>
            <a:r>
              <a:rPr lang="pt-BR" dirty="0" err="1"/>
              <a:t>becomes</a:t>
            </a:r>
            <a:r>
              <a:rPr lang="pt-BR" dirty="0"/>
              <a:t> Header-v2.jpg</a:t>
            </a:r>
          </a:p>
          <a:p>
            <a:pPr lvl="1" rtl="0">
              <a:buClr>
                <a:schemeClr val="tx1"/>
              </a:buClr>
            </a:pPr>
            <a:r>
              <a:rPr lang="pt-BR" dirty="0"/>
              <a:t>O novo nome força a atualização </a:t>
            </a:r>
            <a:r>
              <a:rPr lang="pt-BR"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imediata</a:t>
            </a:r>
          </a:p>
          <a:p>
            <a:pPr rtl="0">
              <a:buClr>
                <a:schemeClr val="tx1"/>
              </a:buClr>
            </a:pPr>
            <a:r>
              <a:rPr lang="pt-BR" dirty="0"/>
              <a:t>Invalidar objeto – </a:t>
            </a:r>
          </a:p>
          <a:p>
            <a:pPr lvl="1" rtl="0">
              <a:buClr>
                <a:schemeClr val="tx1"/>
              </a:buClr>
            </a:pPr>
            <a:r>
              <a:rPr lang="pt-BR" dirty="0"/>
              <a:t>Último recurso: ineficiente e caro</a:t>
            </a:r>
          </a:p>
        </p:txBody>
      </p:sp>
    </p:spTree>
    <p:custDataLst>
      <p:tags r:id="rId1"/>
    </p:custDataLst>
    <p:extLst>
      <p:ext uri="{BB962C8B-B14F-4D97-AF65-F5344CB8AC3E}">
        <p14:creationId xmlns:p14="http://schemas.microsoft.com/office/powerpoint/2010/main" val="6377138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39CB69-048E-4107-B540-1542A3439C34}"/>
              </a:ext>
            </a:extLst>
          </p:cNvPr>
          <p:cNvSpPr>
            <a:spLocks noGrp="1"/>
          </p:cNvSpPr>
          <p:nvPr>
            <p:ph type="title"/>
          </p:nvPr>
        </p:nvSpPr>
        <p:spPr/>
        <p:txBody>
          <a:bodyPr rtlCol="0"/>
          <a:lstStyle/>
          <a:p>
            <a:pPr rtl="0"/>
            <a:r>
              <a:rPr lang="pt-BR"/>
              <a:t>Exemplo: streaming de vídeo sob demanda</a:t>
            </a:r>
          </a:p>
        </p:txBody>
      </p:sp>
      <p:grpSp>
        <p:nvGrpSpPr>
          <p:cNvPr id="6" name="Group 5" descr="example architecture of video on demand streaming using aws elemental mediaconvert, amazon s3, and amazon cloudfront.">
            <a:extLst>
              <a:ext uri="{FF2B5EF4-FFF2-40B4-BE49-F238E27FC236}">
                <a16:creationId xmlns:a16="http://schemas.microsoft.com/office/drawing/2014/main" id="{B8A19F84-70DB-4A4E-9C55-B54710DDCB4F}"/>
              </a:ext>
            </a:extLst>
          </p:cNvPr>
          <p:cNvGrpSpPr/>
          <p:nvPr/>
        </p:nvGrpSpPr>
        <p:grpSpPr>
          <a:xfrm>
            <a:off x="181491" y="1851951"/>
            <a:ext cx="11793392" cy="3761763"/>
            <a:chOff x="181491" y="1851951"/>
            <a:chExt cx="11793392" cy="3761763"/>
          </a:xfrm>
        </p:grpSpPr>
        <p:sp>
          <p:nvSpPr>
            <p:cNvPr id="7" name="Rectangle 6">
              <a:extLst>
                <a:ext uri="{FF2B5EF4-FFF2-40B4-BE49-F238E27FC236}">
                  <a16:creationId xmlns:a16="http://schemas.microsoft.com/office/drawing/2014/main" id="{32EA6F9B-9691-4CD1-B1E8-926BBCF8FF10}"/>
                </a:ext>
              </a:extLst>
            </p:cNvPr>
            <p:cNvSpPr/>
            <p:nvPr/>
          </p:nvSpPr>
          <p:spPr>
            <a:xfrm>
              <a:off x="337273" y="1851951"/>
              <a:ext cx="10229503" cy="3761763"/>
            </a:xfrm>
            <a:prstGeom prst="rect">
              <a:avLst/>
            </a:prstGeom>
            <a:noFill/>
            <a:ln w="12700" cap="flat" cmpd="sng" algn="ctr">
              <a:solidFill>
                <a:srgbClr val="232F3D"/>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pt-BR" sz="1600" b="0" i="0" u="none" strike="noStrike" kern="0" cap="none" spc="0" normalizeH="0" noProof="0">
                  <a:ln>
                    <a:noFill/>
                  </a:ln>
                  <a:solidFill>
                    <a:sysClr val="windowText" lastClr="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Nuvem AWS</a:t>
              </a:r>
            </a:p>
          </p:txBody>
        </p:sp>
        <p:pic>
          <p:nvPicPr>
            <p:cNvPr id="8" name="Graphic 7">
              <a:extLst>
                <a:ext uri="{FF2B5EF4-FFF2-40B4-BE49-F238E27FC236}">
                  <a16:creationId xmlns:a16="http://schemas.microsoft.com/office/drawing/2014/main" id="{4CAC246C-AD4D-4F52-B827-3E9E01ECE099}"/>
                </a:ext>
                <a:ext uri="{C183D7F6-B498-43B3-948B-1728B52AA6E4}">
                  <adec:decorative xmlns:adec="http://schemas.microsoft.com/office/drawing/2017/decorative" xmlns="" val="1"/>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337274" y="1851952"/>
              <a:ext cx="457200" cy="457200"/>
            </a:xfrm>
            <a:prstGeom prst="rect">
              <a:avLst/>
            </a:prstGeom>
          </p:spPr>
        </p:pic>
        <p:grpSp>
          <p:nvGrpSpPr>
            <p:cNvPr id="51" name="Group 50">
              <a:extLst>
                <a:ext uri="{FF2B5EF4-FFF2-40B4-BE49-F238E27FC236}">
                  <a16:creationId xmlns:a16="http://schemas.microsoft.com/office/drawing/2014/main" id="{B8D5BED0-12B3-48AE-80EE-F201AB5173D1}"/>
                </a:ext>
              </a:extLst>
            </p:cNvPr>
            <p:cNvGrpSpPr/>
            <p:nvPr/>
          </p:nvGrpSpPr>
          <p:grpSpPr>
            <a:xfrm>
              <a:off x="181491" y="3431992"/>
              <a:ext cx="1410562" cy="1175832"/>
              <a:chOff x="181491" y="3431992"/>
              <a:chExt cx="1410562" cy="1175832"/>
            </a:xfrm>
          </p:grpSpPr>
          <p:pic>
            <p:nvPicPr>
              <p:cNvPr id="29" name="Graphic 28">
                <a:extLst>
                  <a:ext uri="{FF2B5EF4-FFF2-40B4-BE49-F238E27FC236}">
                    <a16:creationId xmlns:a16="http://schemas.microsoft.com/office/drawing/2014/main" id="{67C73532-7B35-41D3-89EC-FF7515E0DDF4}"/>
                  </a:ext>
                  <a:ext uri="{C183D7F6-B498-43B3-948B-1728B52AA6E4}">
                    <adec:decorative xmlns:adec="http://schemas.microsoft.com/office/drawing/2017/decorative" xmlns="" val="1"/>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658171" y="3431992"/>
                <a:ext cx="457200" cy="457200"/>
              </a:xfrm>
              <a:prstGeom prst="rect">
                <a:avLst/>
              </a:prstGeom>
            </p:spPr>
          </p:pic>
          <p:sp>
            <p:nvSpPr>
              <p:cNvPr id="32" name="TextBox 31">
                <a:extLst>
                  <a:ext uri="{FF2B5EF4-FFF2-40B4-BE49-F238E27FC236}">
                    <a16:creationId xmlns:a16="http://schemas.microsoft.com/office/drawing/2014/main" id="{D0B52D15-7419-433F-8EF2-59072E1B807B}"/>
                  </a:ext>
                </a:extLst>
              </p:cNvPr>
              <p:cNvSpPr txBox="1"/>
              <p:nvPr/>
            </p:nvSpPr>
            <p:spPr>
              <a:xfrm>
                <a:off x="181491" y="4023049"/>
                <a:ext cx="1410562" cy="584775"/>
              </a:xfrm>
              <a:prstGeom prst="rect">
                <a:avLst/>
              </a:prstGeom>
              <a:noFill/>
            </p:spPr>
            <p:txBody>
              <a:bodyPr wrap="square" rtlCol="0">
                <a:spAutoFit/>
              </a:bodyPr>
              <a:lstStyle/>
              <a:p>
                <a:pPr algn="ctr" rtl="0"/>
                <a:r>
                  <a:rPr lang="pt-BR" sz="1600" dirty="0">
                    <a:latin typeface="Amazon Ember Light" panose="020B0403020204020204" pitchFamily="34" charset="0"/>
                    <a:ea typeface="Amazon Ember Light" panose="020B0403020204020204" pitchFamily="34" charset="0"/>
                    <a:cs typeface="Amazon Ember Light" panose="020B0403020204020204" pitchFamily="34" charset="0"/>
                  </a:rPr>
                  <a:t>Conteúdo </a:t>
                </a:r>
                <a:r>
                  <a:rPr lang="pt-BR" sz="1600" dirty="0" smtClean="0">
                    <a:latin typeface="Amazon Ember Light" panose="020B0403020204020204" pitchFamily="34" charset="0"/>
                    <a:ea typeface="Amazon Ember Light" panose="020B0403020204020204" pitchFamily="34" charset="0"/>
                    <a:cs typeface="Amazon Ember Light" panose="020B0403020204020204" pitchFamily="34" charset="0"/>
                  </a:rPr>
                  <a:t>de origem</a:t>
                </a:r>
                <a:endParaRPr lang="en-US" sz="16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cxnSp>
          <p:nvCxnSpPr>
            <p:cNvPr id="13" name="Straight Arrow Connector 12">
              <a:extLst>
                <a:ext uri="{FF2B5EF4-FFF2-40B4-BE49-F238E27FC236}">
                  <a16:creationId xmlns:a16="http://schemas.microsoft.com/office/drawing/2014/main" id="{BF3C17A1-3571-46E2-AB9B-684690F16BC7}"/>
                </a:ext>
              </a:extLst>
            </p:cNvPr>
            <p:cNvCxnSpPr>
              <a:cxnSpLocks/>
            </p:cNvCxnSpPr>
            <p:nvPr/>
          </p:nvCxnSpPr>
          <p:spPr>
            <a:xfrm>
              <a:off x="1166525" y="3660592"/>
              <a:ext cx="640080" cy="0"/>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grpSp>
          <p:nvGrpSpPr>
            <p:cNvPr id="55" name="Group 54">
              <a:extLst>
                <a:ext uri="{FF2B5EF4-FFF2-40B4-BE49-F238E27FC236}">
                  <a16:creationId xmlns:a16="http://schemas.microsoft.com/office/drawing/2014/main" id="{A5665F06-689E-461E-A3E3-1DEB8B1A8F98}"/>
                </a:ext>
              </a:extLst>
            </p:cNvPr>
            <p:cNvGrpSpPr/>
            <p:nvPr/>
          </p:nvGrpSpPr>
          <p:grpSpPr>
            <a:xfrm>
              <a:off x="10475897" y="3389145"/>
              <a:ext cx="1498986" cy="1218679"/>
              <a:chOff x="10475897" y="3389145"/>
              <a:chExt cx="1498986" cy="1218679"/>
            </a:xfrm>
          </p:grpSpPr>
          <p:pic>
            <p:nvPicPr>
              <p:cNvPr id="21" name="Graphic 20">
                <a:extLst>
                  <a:ext uri="{FF2B5EF4-FFF2-40B4-BE49-F238E27FC236}">
                    <a16:creationId xmlns:a16="http://schemas.microsoft.com/office/drawing/2014/main" id="{DD9416FE-613B-4EB2-96BA-123FFC8345D4}"/>
                  </a:ext>
                  <a:ext uri="{C183D7F6-B498-43B3-948B-1728B52AA6E4}">
                    <adec:decorative xmlns:adec="http://schemas.microsoft.com/office/drawing/2017/decorative" xmlns="" val="1"/>
                  </a:ext>
                </a:extLst>
              </p:cNvPr>
              <p:cNvPicPr>
                <a:picLocks noChangeAspect="1"/>
              </p:cNvPicPr>
              <p:nvPr/>
            </p:nvPicPr>
            <p:blipFill>
              <a:blip r:embed="rId8">
                <a:extLst>
                  <a:ext uri="{96DAC541-7B7A-43D3-8B79-37D633B846F1}">
                    <asvg:svgBlip xmlns:asvg="http://schemas.microsoft.com/office/drawing/2016/SVG/main" xmlns="" r:embed="rId9"/>
                  </a:ext>
                </a:extLst>
              </a:blip>
              <a:stretch>
                <a:fillRect/>
              </a:stretch>
            </p:blipFill>
            <p:spPr>
              <a:xfrm>
                <a:off x="10951069" y="3389145"/>
                <a:ext cx="548640" cy="548640"/>
              </a:xfrm>
              <a:prstGeom prst="rect">
                <a:avLst/>
              </a:prstGeom>
            </p:spPr>
          </p:pic>
          <p:sp>
            <p:nvSpPr>
              <p:cNvPr id="22" name="TextBox 21">
                <a:extLst>
                  <a:ext uri="{FF2B5EF4-FFF2-40B4-BE49-F238E27FC236}">
                    <a16:creationId xmlns:a16="http://schemas.microsoft.com/office/drawing/2014/main" id="{11120564-3EE2-4782-97EE-21520F690869}"/>
                  </a:ext>
                </a:extLst>
              </p:cNvPr>
              <p:cNvSpPr txBox="1"/>
              <p:nvPr/>
            </p:nvSpPr>
            <p:spPr>
              <a:xfrm>
                <a:off x="10475897" y="4023049"/>
                <a:ext cx="1498986" cy="584775"/>
              </a:xfrm>
              <a:prstGeom prst="rect">
                <a:avLst/>
              </a:prstGeom>
              <a:noFill/>
            </p:spPr>
            <p:txBody>
              <a:bodyPr wrap="square" rtlCol="0">
                <a:spAutoFit/>
              </a:bodyPr>
              <a:lstStyle/>
              <a:p>
                <a:pPr algn="ctr" rtl="0"/>
                <a:r>
                  <a:rPr lang="pt-BR" sz="1600">
                    <a:latin typeface="Amazon Ember Light" panose="020B0403020204020204" pitchFamily="34" charset="0"/>
                    <a:ea typeface="Amazon Ember Light" panose="020B0403020204020204" pitchFamily="34" charset="0"/>
                    <a:cs typeface="Amazon Ember Light" panose="020B0403020204020204" pitchFamily="34" charset="0"/>
                  </a:rPr>
                  <a:t>Dispositivo móvel do usuário</a:t>
                </a:r>
                <a:endParaRPr lang="en-US" sz="16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grpSp>
          <p:nvGrpSpPr>
            <p:cNvPr id="60" name="Group 59">
              <a:extLst>
                <a:ext uri="{FF2B5EF4-FFF2-40B4-BE49-F238E27FC236}">
                  <a16:creationId xmlns:a16="http://schemas.microsoft.com/office/drawing/2014/main" id="{0291801F-D50D-47FA-9EFC-5EE6E482CAF8}"/>
                </a:ext>
              </a:extLst>
            </p:cNvPr>
            <p:cNvGrpSpPr/>
            <p:nvPr/>
          </p:nvGrpSpPr>
          <p:grpSpPr>
            <a:xfrm>
              <a:off x="9165516" y="2383038"/>
              <a:ext cx="1806477" cy="1289241"/>
              <a:chOff x="9165516" y="2383038"/>
              <a:chExt cx="1806477" cy="1289241"/>
            </a:xfrm>
          </p:grpSpPr>
          <p:cxnSp>
            <p:nvCxnSpPr>
              <p:cNvPr id="16" name="Straight Arrow Connector 15">
                <a:extLst>
                  <a:ext uri="{FF2B5EF4-FFF2-40B4-BE49-F238E27FC236}">
                    <a16:creationId xmlns:a16="http://schemas.microsoft.com/office/drawing/2014/main" id="{307D89C1-97C6-4418-8BF8-17631D571D03}"/>
                  </a:ext>
                </a:extLst>
              </p:cNvPr>
              <p:cNvCxnSpPr/>
              <p:nvPr/>
            </p:nvCxnSpPr>
            <p:spPr>
              <a:xfrm>
                <a:off x="9417513" y="3672279"/>
                <a:ext cx="1554480" cy="0"/>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31E7158B-DE81-4D34-84C5-9FB326C6E68D}"/>
                  </a:ext>
                </a:extLst>
              </p:cNvPr>
              <p:cNvSpPr txBox="1"/>
              <p:nvPr/>
            </p:nvSpPr>
            <p:spPr>
              <a:xfrm>
                <a:off x="9165516" y="2383038"/>
                <a:ext cx="1557042" cy="830997"/>
              </a:xfrm>
              <a:prstGeom prst="rect">
                <a:avLst/>
              </a:prstGeom>
              <a:noFill/>
            </p:spPr>
            <p:txBody>
              <a:bodyPr wrap="square" rtlCol="0">
                <a:spAutoFit/>
              </a:bodyPr>
              <a:lstStyle/>
              <a:p>
                <a:pPr algn="ctr" rtl="0"/>
                <a:r>
                  <a:rPr lang="pt-BR" sz="1600" dirty="0" err="1">
                    <a:latin typeface="Amazon Ember Light" panose="020B0403020204020204" pitchFamily="34" charset="0"/>
                    <a:ea typeface="Amazon Ember Light" panose="020B0403020204020204" pitchFamily="34" charset="0"/>
                    <a:cs typeface="Amazon Ember Light" panose="020B0403020204020204" pitchFamily="34" charset="0"/>
                  </a:rPr>
                  <a:t>Stream</a:t>
                </a:r>
                <a:r>
                  <a:rPr lang="pt-BR" sz="1600" dirty="0">
                    <a:latin typeface="Amazon Ember Light" panose="020B0403020204020204" pitchFamily="34" charset="0"/>
                    <a:ea typeface="Amazon Ember Light" panose="020B0403020204020204" pitchFamily="34" charset="0"/>
                    <a:cs typeface="Amazon Ember Light" panose="020B0403020204020204" pitchFamily="34" charset="0"/>
                  </a:rPr>
                  <a:t> dinâmico entregue</a:t>
                </a:r>
                <a:endParaRPr lang="en-US" sz="16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sp>
          <p:nvSpPr>
            <p:cNvPr id="26" name="TextBox 25">
              <a:extLst>
                <a:ext uri="{FF2B5EF4-FFF2-40B4-BE49-F238E27FC236}">
                  <a16:creationId xmlns:a16="http://schemas.microsoft.com/office/drawing/2014/main" id="{29F41936-71C9-4D1F-9C7E-990CD25EF8C4}"/>
                </a:ext>
              </a:extLst>
            </p:cNvPr>
            <p:cNvSpPr txBox="1"/>
            <p:nvPr/>
          </p:nvSpPr>
          <p:spPr>
            <a:xfrm>
              <a:off x="1364041" y="4023049"/>
              <a:ext cx="2130722" cy="584775"/>
            </a:xfrm>
            <a:prstGeom prst="rect">
              <a:avLst/>
            </a:prstGeom>
            <a:noFill/>
          </p:spPr>
          <p:txBody>
            <a:bodyPr wrap="square" rtlCol="0">
              <a:spAutoFit/>
            </a:bodyPr>
            <a:lstStyle/>
            <a:p>
              <a:pPr algn="ctr" rtl="0"/>
              <a:r>
                <a:rPr lang="pt-BR" sz="1600">
                  <a:latin typeface="Amazon Ember" panose="020B0603020204020204" pitchFamily="34" charset="0"/>
                  <a:ea typeface="Amazon Ember" panose="020B0603020204020204" pitchFamily="34" charset="0"/>
                  <a:cs typeface="Amazon Ember" panose="020B0603020204020204" pitchFamily="34" charset="0"/>
                </a:rPr>
                <a:t>AWS Elemental MediaConvert</a:t>
              </a:r>
              <a:endParaRPr lang="en-US" sz="1600" dirty="0">
                <a:latin typeface="Amazon Ember" panose="020B0603020204020204" pitchFamily="34" charset="0"/>
                <a:ea typeface="Amazon Ember" panose="020B0603020204020204" pitchFamily="34" charset="0"/>
                <a:cs typeface="Amazon Ember" panose="020B0603020204020204" pitchFamily="34" charset="0"/>
              </a:endParaRPr>
            </a:p>
          </p:txBody>
        </p:sp>
        <p:pic>
          <p:nvPicPr>
            <p:cNvPr id="33" name="Graphic 32">
              <a:extLst>
                <a:ext uri="{FF2B5EF4-FFF2-40B4-BE49-F238E27FC236}">
                  <a16:creationId xmlns:a16="http://schemas.microsoft.com/office/drawing/2014/main" id="{381E4046-F9CF-4B59-BFC7-EEB15329FD66}"/>
                </a:ext>
                <a:ext uri="{C183D7F6-B498-43B3-948B-1728B52AA6E4}">
                  <adec:decorative xmlns:adec="http://schemas.microsoft.com/office/drawing/2017/decorative" xmlns="" val="1"/>
                </a:ext>
              </a:extLst>
            </p:cNvPr>
            <p:cNvPicPr>
              <a:picLocks noChangeAspect="1"/>
            </p:cNvPicPr>
            <p:nvPr/>
          </p:nvPicPr>
          <p:blipFill>
            <a:blip r:embed="rId10">
              <a:extLst>
                <a:ext uri="{96DAC541-7B7A-43D3-8B79-37D633B846F1}">
                  <asvg:svgBlip xmlns:asvg="http://schemas.microsoft.com/office/drawing/2016/SVG/main" xmlns="" r:embed="rId11"/>
                </a:ext>
              </a:extLst>
            </a:blip>
            <a:stretch>
              <a:fillRect/>
            </a:stretch>
          </p:blipFill>
          <p:spPr>
            <a:xfrm>
              <a:off x="2073801" y="3304992"/>
              <a:ext cx="711200" cy="711200"/>
            </a:xfrm>
            <a:prstGeom prst="rect">
              <a:avLst/>
            </a:prstGeom>
          </p:spPr>
        </p:pic>
        <p:grpSp>
          <p:nvGrpSpPr>
            <p:cNvPr id="42" name="Group 41">
              <a:extLst>
                <a:ext uri="{FF2B5EF4-FFF2-40B4-BE49-F238E27FC236}">
                  <a16:creationId xmlns:a16="http://schemas.microsoft.com/office/drawing/2014/main" id="{2BFF3122-345D-4CEF-9A8E-4889268F7F8E}"/>
                </a:ext>
              </a:extLst>
            </p:cNvPr>
            <p:cNvGrpSpPr/>
            <p:nvPr/>
          </p:nvGrpSpPr>
          <p:grpSpPr>
            <a:xfrm>
              <a:off x="4442992" y="3304992"/>
              <a:ext cx="974784" cy="711200"/>
              <a:chOff x="3821862" y="3065179"/>
              <a:chExt cx="974784" cy="711200"/>
            </a:xfrm>
          </p:grpSpPr>
          <p:sp>
            <p:nvSpPr>
              <p:cNvPr id="34" name="Rectangle 33">
                <a:extLst>
                  <a:ext uri="{FF2B5EF4-FFF2-40B4-BE49-F238E27FC236}">
                    <a16:creationId xmlns:a16="http://schemas.microsoft.com/office/drawing/2014/main" id="{CC557F0B-BADB-45A7-96A6-A1C7B10EF5C0}"/>
                  </a:ext>
                </a:extLst>
              </p:cNvPr>
              <p:cNvSpPr/>
              <p:nvPr/>
            </p:nvSpPr>
            <p:spPr>
              <a:xfrm>
                <a:off x="3821862" y="3065179"/>
                <a:ext cx="306028" cy="711200"/>
              </a:xfrm>
              <a:prstGeom prst="rect">
                <a:avLst/>
              </a:prstGeom>
              <a:solidFill>
                <a:schemeClr val="bg1"/>
              </a:solid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35" name="Rectangle 34">
                <a:extLst>
                  <a:ext uri="{FF2B5EF4-FFF2-40B4-BE49-F238E27FC236}">
                    <a16:creationId xmlns:a16="http://schemas.microsoft.com/office/drawing/2014/main" id="{B7A35973-F6CD-46B4-B0A7-99216AD6A7A6}"/>
                  </a:ext>
                </a:extLst>
              </p:cNvPr>
              <p:cNvSpPr/>
              <p:nvPr/>
            </p:nvSpPr>
            <p:spPr>
              <a:xfrm>
                <a:off x="4262356" y="3074434"/>
                <a:ext cx="287193" cy="143597"/>
              </a:xfrm>
              <a:prstGeom prst="rect">
                <a:avLst/>
              </a:prstGeom>
              <a:solidFill>
                <a:schemeClr val="bg1"/>
              </a:solid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36" name="Rectangle 35">
                <a:extLst>
                  <a:ext uri="{FF2B5EF4-FFF2-40B4-BE49-F238E27FC236}">
                    <a16:creationId xmlns:a16="http://schemas.microsoft.com/office/drawing/2014/main" id="{77DAB3B4-3A60-49AD-B514-3A08D43F42E7}"/>
                  </a:ext>
                </a:extLst>
              </p:cNvPr>
              <p:cNvSpPr/>
              <p:nvPr/>
            </p:nvSpPr>
            <p:spPr>
              <a:xfrm>
                <a:off x="4365856" y="3259088"/>
                <a:ext cx="430790" cy="143597"/>
              </a:xfrm>
              <a:prstGeom prst="rect">
                <a:avLst/>
              </a:prstGeom>
              <a:solidFill>
                <a:schemeClr val="bg1"/>
              </a:solid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37" name="Rectangle 36">
                <a:extLst>
                  <a:ext uri="{FF2B5EF4-FFF2-40B4-BE49-F238E27FC236}">
                    <a16:creationId xmlns:a16="http://schemas.microsoft.com/office/drawing/2014/main" id="{3B179733-73DB-487D-BFE4-F954D39C2AA9}"/>
                  </a:ext>
                </a:extLst>
              </p:cNvPr>
              <p:cNvSpPr/>
              <p:nvPr/>
            </p:nvSpPr>
            <p:spPr>
              <a:xfrm>
                <a:off x="4460097" y="3443743"/>
                <a:ext cx="143597" cy="143597"/>
              </a:xfrm>
              <a:prstGeom prst="rect">
                <a:avLst/>
              </a:prstGeom>
              <a:solidFill>
                <a:schemeClr val="bg1"/>
              </a:solid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38" name="Rectangle 37">
                <a:extLst>
                  <a:ext uri="{FF2B5EF4-FFF2-40B4-BE49-F238E27FC236}">
                    <a16:creationId xmlns:a16="http://schemas.microsoft.com/office/drawing/2014/main" id="{D8380F91-7D18-4894-B05D-2E001C176631}"/>
                  </a:ext>
                </a:extLst>
              </p:cNvPr>
              <p:cNvSpPr/>
              <p:nvPr/>
            </p:nvSpPr>
            <p:spPr>
              <a:xfrm>
                <a:off x="4262356" y="3628396"/>
                <a:ext cx="526521" cy="143597"/>
              </a:xfrm>
              <a:prstGeom prst="rect">
                <a:avLst/>
              </a:prstGeom>
              <a:solidFill>
                <a:schemeClr val="bg1"/>
              </a:solid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39" name="Rectangle 38">
                <a:extLst>
                  <a:ext uri="{FF2B5EF4-FFF2-40B4-BE49-F238E27FC236}">
                    <a16:creationId xmlns:a16="http://schemas.microsoft.com/office/drawing/2014/main" id="{360CA835-31E7-4C18-96CC-043BA6277E23}"/>
                  </a:ext>
                </a:extLst>
              </p:cNvPr>
              <p:cNvSpPr/>
              <p:nvPr/>
            </p:nvSpPr>
            <p:spPr>
              <a:xfrm>
                <a:off x="3962894" y="3259088"/>
                <a:ext cx="285714" cy="3829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40" name="Arrow: Right 39">
                <a:extLst>
                  <a:ext uri="{FF2B5EF4-FFF2-40B4-BE49-F238E27FC236}">
                    <a16:creationId xmlns:a16="http://schemas.microsoft.com/office/drawing/2014/main" id="{8475FF45-1176-4406-9719-A6808806B8F9}"/>
                  </a:ext>
                </a:extLst>
              </p:cNvPr>
              <p:cNvSpPr/>
              <p:nvPr/>
            </p:nvSpPr>
            <p:spPr>
              <a:xfrm>
                <a:off x="3962154" y="3355326"/>
                <a:ext cx="287193" cy="190447"/>
              </a:xfrm>
              <a:prstGeom prst="rightArrow">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grpSp>
        <p:grpSp>
          <p:nvGrpSpPr>
            <p:cNvPr id="59" name="Group 58">
              <a:extLst>
                <a:ext uri="{FF2B5EF4-FFF2-40B4-BE49-F238E27FC236}">
                  <a16:creationId xmlns:a16="http://schemas.microsoft.com/office/drawing/2014/main" id="{C14969A6-C608-4906-A973-A5724BED52CB}"/>
                </a:ext>
              </a:extLst>
            </p:cNvPr>
            <p:cNvGrpSpPr/>
            <p:nvPr/>
          </p:nvGrpSpPr>
          <p:grpSpPr>
            <a:xfrm>
              <a:off x="5093752" y="2383038"/>
              <a:ext cx="2334182" cy="1277554"/>
              <a:chOff x="5093752" y="2383038"/>
              <a:chExt cx="2334182" cy="1277554"/>
            </a:xfrm>
          </p:grpSpPr>
          <p:sp>
            <p:nvSpPr>
              <p:cNvPr id="17" name="TextBox 16">
                <a:extLst>
                  <a:ext uri="{FF2B5EF4-FFF2-40B4-BE49-F238E27FC236}">
                    <a16:creationId xmlns:a16="http://schemas.microsoft.com/office/drawing/2014/main" id="{E587C7C2-E299-4610-8139-EEF24497D334}"/>
                  </a:ext>
                </a:extLst>
              </p:cNvPr>
              <p:cNvSpPr txBox="1"/>
              <p:nvPr/>
            </p:nvSpPr>
            <p:spPr>
              <a:xfrm>
                <a:off x="5093752" y="2383038"/>
                <a:ext cx="2334182" cy="830997"/>
              </a:xfrm>
              <a:prstGeom prst="rect">
                <a:avLst/>
              </a:prstGeom>
              <a:noFill/>
            </p:spPr>
            <p:txBody>
              <a:bodyPr wrap="square" rtlCol="0">
                <a:spAutoFit/>
              </a:bodyPr>
              <a:lstStyle/>
              <a:p>
                <a:pPr algn="ctr" rtl="0"/>
                <a:r>
                  <a:rPr lang="pt-BR" sz="1600" dirty="0">
                    <a:latin typeface="Amazon Ember Light" panose="020B0403020204020204" pitchFamily="34" charset="0"/>
                    <a:ea typeface="Amazon Ember Light" panose="020B0403020204020204" pitchFamily="34" charset="0"/>
                    <a:cs typeface="Amazon Ember Light" panose="020B0403020204020204" pitchFamily="34" charset="0"/>
                  </a:rPr>
                  <a:t>Saída convertida armazenada no </a:t>
                </a:r>
                <a:r>
                  <a:rPr lang="pt-BR" sz="1600" dirty="0" err="1" smtClean="0">
                    <a:latin typeface="Amazon Ember Light" panose="020B0403020204020204" pitchFamily="34" charset="0"/>
                    <a:ea typeface="Amazon Ember Light" panose="020B0403020204020204" pitchFamily="34" charset="0"/>
                    <a:cs typeface="Amazon Ember Light" panose="020B0403020204020204" pitchFamily="34" charset="0"/>
                  </a:rPr>
                  <a:t>bucket</a:t>
                </a:r>
                <a:r>
                  <a:rPr lang="pt-BR" sz="1600" dirty="0" smtClean="0">
                    <a:latin typeface="Amazon Ember Light" panose="020B0403020204020204" pitchFamily="34" charset="0"/>
                    <a:ea typeface="Amazon Ember Light" panose="020B0403020204020204" pitchFamily="34" charset="0"/>
                    <a:cs typeface="Amazon Ember Light" panose="020B0403020204020204" pitchFamily="34" charset="0"/>
                  </a:rPr>
                  <a:t> do </a:t>
                </a:r>
                <a:r>
                  <a:rPr lang="pt-BR" sz="1600" dirty="0">
                    <a:latin typeface="Amazon Ember Light" panose="020B0403020204020204" pitchFamily="34" charset="0"/>
                    <a:ea typeface="Amazon Ember Light" panose="020B0403020204020204" pitchFamily="34" charset="0"/>
                    <a:cs typeface="Amazon Ember Light" panose="020B0403020204020204" pitchFamily="34" charset="0"/>
                  </a:rPr>
                  <a:t>S3</a:t>
                </a:r>
              </a:p>
            </p:txBody>
          </p:sp>
          <p:cxnSp>
            <p:nvCxnSpPr>
              <p:cNvPr id="46" name="Straight Arrow Connector 45">
                <a:extLst>
                  <a:ext uri="{FF2B5EF4-FFF2-40B4-BE49-F238E27FC236}">
                    <a16:creationId xmlns:a16="http://schemas.microsoft.com/office/drawing/2014/main" id="{1CC2188A-6D59-4DA3-AA84-35C6AA570A05}"/>
                  </a:ext>
                </a:extLst>
              </p:cNvPr>
              <p:cNvCxnSpPr>
                <a:cxnSpLocks/>
              </p:cNvCxnSpPr>
              <p:nvPr/>
            </p:nvCxnSpPr>
            <p:spPr>
              <a:xfrm>
                <a:off x="5712201" y="3660592"/>
                <a:ext cx="1097280" cy="0"/>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grpSp>
        <p:cxnSp>
          <p:nvCxnSpPr>
            <p:cNvPr id="47" name="Straight Arrow Connector 46">
              <a:extLst>
                <a:ext uri="{FF2B5EF4-FFF2-40B4-BE49-F238E27FC236}">
                  <a16:creationId xmlns:a16="http://schemas.microsoft.com/office/drawing/2014/main" id="{D0FD5F7E-F80B-41AE-BBD7-B2748127D268}"/>
                </a:ext>
              </a:extLst>
            </p:cNvPr>
            <p:cNvCxnSpPr>
              <a:cxnSpLocks/>
            </p:cNvCxnSpPr>
            <p:nvPr/>
          </p:nvCxnSpPr>
          <p:spPr>
            <a:xfrm>
              <a:off x="7887450" y="3660592"/>
              <a:ext cx="640080" cy="0"/>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pic>
          <p:nvPicPr>
            <p:cNvPr id="44" name="Graphic 43">
              <a:extLst>
                <a:ext uri="{FF2B5EF4-FFF2-40B4-BE49-F238E27FC236}">
                  <a16:creationId xmlns:a16="http://schemas.microsoft.com/office/drawing/2014/main" id="{5BE4007B-9113-4185-8B81-802469FF18CB}"/>
                </a:ext>
                <a:ext uri="{C183D7F6-B498-43B3-948B-1728B52AA6E4}">
                  <adec:decorative xmlns:adec="http://schemas.microsoft.com/office/drawing/2017/decorative" xmlns="" val="1"/>
                </a:ext>
              </a:extLst>
            </p:cNvPr>
            <p:cNvPicPr>
              <a:picLocks noChangeAspect="1"/>
            </p:cNvPicPr>
            <p:nvPr/>
          </p:nvPicPr>
          <p:blipFill>
            <a:blip r:embed="rId12">
              <a:extLst>
                <a:ext uri="{96DAC541-7B7A-43D3-8B79-37D633B846F1}">
                  <asvg:svgBlip xmlns:asvg="http://schemas.microsoft.com/office/drawing/2016/SVG/main" xmlns="" r:embed="rId13"/>
                </a:ext>
              </a:extLst>
            </a:blip>
            <a:stretch>
              <a:fillRect/>
            </a:stretch>
          </p:blipFill>
          <p:spPr>
            <a:xfrm>
              <a:off x="7103906" y="3304992"/>
              <a:ext cx="711200" cy="711200"/>
            </a:xfrm>
            <a:prstGeom prst="rect">
              <a:avLst/>
            </a:prstGeom>
          </p:spPr>
        </p:pic>
        <p:sp>
          <p:nvSpPr>
            <p:cNvPr id="48" name="TextBox 47">
              <a:extLst>
                <a:ext uri="{FF2B5EF4-FFF2-40B4-BE49-F238E27FC236}">
                  <a16:creationId xmlns:a16="http://schemas.microsoft.com/office/drawing/2014/main" id="{04B348D6-3C8E-4160-A06A-6EA12273584F}"/>
                </a:ext>
              </a:extLst>
            </p:cNvPr>
            <p:cNvSpPr txBox="1"/>
            <p:nvPr/>
          </p:nvSpPr>
          <p:spPr>
            <a:xfrm>
              <a:off x="6824470" y="4023049"/>
              <a:ext cx="1234633" cy="338554"/>
            </a:xfrm>
            <a:prstGeom prst="rect">
              <a:avLst/>
            </a:prstGeom>
            <a:noFill/>
          </p:spPr>
          <p:txBody>
            <a:bodyPr wrap="none" rtlCol="0">
              <a:spAutoFit/>
            </a:bodyPr>
            <a:lstStyle/>
            <a:p>
              <a:pPr algn="ctr" rtl="0"/>
              <a:r>
                <a:rPr lang="pt-BR" sz="1600">
                  <a:latin typeface="Amazon Ember" panose="020B0603020204020204" pitchFamily="34" charset="0"/>
                  <a:ea typeface="Amazon Ember" panose="020B0603020204020204" pitchFamily="34" charset="0"/>
                  <a:cs typeface="Amazon Ember" panose="020B0603020204020204" pitchFamily="34" charset="0"/>
                </a:rPr>
                <a:t>Amazon S3</a:t>
              </a:r>
            </a:p>
          </p:txBody>
        </p:sp>
        <p:grpSp>
          <p:nvGrpSpPr>
            <p:cNvPr id="54" name="Group 53">
              <a:extLst>
                <a:ext uri="{FF2B5EF4-FFF2-40B4-BE49-F238E27FC236}">
                  <a16:creationId xmlns:a16="http://schemas.microsoft.com/office/drawing/2014/main" id="{FA0459EB-0638-414A-B37C-3A32F8B6881E}"/>
                </a:ext>
              </a:extLst>
            </p:cNvPr>
            <p:cNvGrpSpPr/>
            <p:nvPr/>
          </p:nvGrpSpPr>
          <p:grpSpPr>
            <a:xfrm>
              <a:off x="8175487" y="3304992"/>
              <a:ext cx="1569762" cy="1302832"/>
              <a:chOff x="7912017" y="3304992"/>
              <a:chExt cx="1569762" cy="1302832"/>
            </a:xfrm>
          </p:grpSpPr>
          <p:pic>
            <p:nvPicPr>
              <p:cNvPr id="43" name="Graphic 42">
                <a:extLst>
                  <a:ext uri="{FF2B5EF4-FFF2-40B4-BE49-F238E27FC236}">
                    <a16:creationId xmlns:a16="http://schemas.microsoft.com/office/drawing/2014/main" id="{C7E0A6B7-C646-4F76-9612-F8DB36646577}"/>
                  </a:ext>
                  <a:ext uri="{C183D7F6-B498-43B3-948B-1728B52AA6E4}">
                    <adec:decorative xmlns:adec="http://schemas.microsoft.com/office/drawing/2017/decorative" xmlns="" val="1"/>
                  </a:ext>
                </a:extLst>
              </p:cNvPr>
              <p:cNvPicPr>
                <a:picLocks noChangeAspect="1"/>
              </p:cNvPicPr>
              <p:nvPr/>
            </p:nvPicPr>
            <p:blipFill>
              <a:blip r:embed="rId14">
                <a:extLst>
                  <a:ext uri="{96DAC541-7B7A-43D3-8B79-37D633B846F1}">
                    <asvg:svgBlip xmlns:asvg="http://schemas.microsoft.com/office/drawing/2016/SVG/main" xmlns="" r:embed="rId15"/>
                  </a:ext>
                </a:extLst>
              </a:blip>
              <a:stretch>
                <a:fillRect/>
              </a:stretch>
            </p:blipFill>
            <p:spPr>
              <a:xfrm>
                <a:off x="8341297" y="3304992"/>
                <a:ext cx="711200" cy="711200"/>
              </a:xfrm>
              <a:prstGeom prst="rect">
                <a:avLst/>
              </a:prstGeom>
            </p:spPr>
          </p:pic>
          <p:sp>
            <p:nvSpPr>
              <p:cNvPr id="49" name="TextBox 48">
                <a:extLst>
                  <a:ext uri="{FF2B5EF4-FFF2-40B4-BE49-F238E27FC236}">
                    <a16:creationId xmlns:a16="http://schemas.microsoft.com/office/drawing/2014/main" id="{BBB3A33C-9D7D-4E1B-BC4B-6A2888E98D6E}"/>
                  </a:ext>
                </a:extLst>
              </p:cNvPr>
              <p:cNvSpPr txBox="1"/>
              <p:nvPr/>
            </p:nvSpPr>
            <p:spPr>
              <a:xfrm>
                <a:off x="7912017" y="4023049"/>
                <a:ext cx="1569762" cy="584775"/>
              </a:xfrm>
              <a:prstGeom prst="rect">
                <a:avLst/>
              </a:prstGeom>
              <a:noFill/>
            </p:spPr>
            <p:txBody>
              <a:bodyPr wrap="square" rtlCol="0">
                <a:spAutoFit/>
              </a:bodyPr>
              <a:lstStyle/>
              <a:p>
                <a:pPr algn="ctr" rtl="0"/>
                <a:r>
                  <a:rPr lang="pt-BR" sz="1600">
                    <a:latin typeface="Amazon Ember" panose="020B0603020204020204" pitchFamily="34" charset="0"/>
                    <a:ea typeface="Amazon Ember" panose="020B0603020204020204" pitchFamily="34" charset="0"/>
                    <a:cs typeface="Amazon Ember" panose="020B0603020204020204" pitchFamily="34" charset="0"/>
                  </a:rPr>
                  <a:t>Amazon CloudFront</a:t>
                </a:r>
                <a:endParaRPr lang="en-US" sz="1600" dirty="0">
                  <a:latin typeface="Amazon Ember" panose="020B0603020204020204" pitchFamily="34" charset="0"/>
                  <a:ea typeface="Amazon Ember" panose="020B0603020204020204" pitchFamily="34" charset="0"/>
                  <a:cs typeface="Amazon Ember" panose="020B0603020204020204" pitchFamily="34" charset="0"/>
                </a:endParaRPr>
              </a:p>
            </p:txBody>
          </p:sp>
        </p:grpSp>
        <p:grpSp>
          <p:nvGrpSpPr>
            <p:cNvPr id="58" name="Group 57">
              <a:extLst>
                <a:ext uri="{FF2B5EF4-FFF2-40B4-BE49-F238E27FC236}">
                  <a16:creationId xmlns:a16="http://schemas.microsoft.com/office/drawing/2014/main" id="{D96099CA-2CE4-421E-A27F-60EBC0A086C3}"/>
                </a:ext>
              </a:extLst>
            </p:cNvPr>
            <p:cNvGrpSpPr/>
            <p:nvPr/>
          </p:nvGrpSpPr>
          <p:grpSpPr>
            <a:xfrm>
              <a:off x="2714485" y="2136817"/>
              <a:ext cx="1799021" cy="1523775"/>
              <a:chOff x="2714485" y="2136817"/>
              <a:chExt cx="1799021" cy="1523775"/>
            </a:xfrm>
          </p:grpSpPr>
          <p:cxnSp>
            <p:nvCxnSpPr>
              <p:cNvPr id="45" name="Straight Arrow Connector 44">
                <a:extLst>
                  <a:ext uri="{FF2B5EF4-FFF2-40B4-BE49-F238E27FC236}">
                    <a16:creationId xmlns:a16="http://schemas.microsoft.com/office/drawing/2014/main" id="{FCF58700-8E5D-4A8A-9697-940DC45AF6D3}"/>
                  </a:ext>
                </a:extLst>
              </p:cNvPr>
              <p:cNvCxnSpPr>
                <a:cxnSpLocks/>
              </p:cNvCxnSpPr>
              <p:nvPr/>
            </p:nvCxnSpPr>
            <p:spPr>
              <a:xfrm>
                <a:off x="2973916" y="3660592"/>
                <a:ext cx="1280160" cy="0"/>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F01CCDFF-8F00-4427-BDD0-38BEBCEDD1EE}"/>
                  </a:ext>
                </a:extLst>
              </p:cNvPr>
              <p:cNvSpPr txBox="1"/>
              <p:nvPr/>
            </p:nvSpPr>
            <p:spPr>
              <a:xfrm>
                <a:off x="2714485" y="2136817"/>
                <a:ext cx="1799021" cy="1077218"/>
              </a:xfrm>
              <a:prstGeom prst="rect">
                <a:avLst/>
              </a:prstGeom>
              <a:noFill/>
            </p:spPr>
            <p:txBody>
              <a:bodyPr wrap="square" rtlCol="0">
                <a:spAutoFit/>
              </a:bodyPr>
              <a:lstStyle/>
              <a:p>
                <a:pPr algn="ctr" rtl="0"/>
                <a:r>
                  <a:rPr lang="pt-BR" sz="1600" dirty="0">
                    <a:latin typeface="Amazon Ember Light" panose="020B0403020204020204" pitchFamily="34" charset="0"/>
                    <a:ea typeface="Amazon Ember Light" panose="020B0403020204020204" pitchFamily="34" charset="0"/>
                    <a:cs typeface="Amazon Ember Light" panose="020B0403020204020204" pitchFamily="34" charset="0"/>
                  </a:rPr>
                  <a:t>Vídeo de entrada convertido em vários formatos de saída</a:t>
                </a:r>
              </a:p>
            </p:txBody>
          </p:sp>
        </p:grpSp>
      </p:grpSp>
    </p:spTree>
    <p:custDataLst>
      <p:tags r:id="rId1"/>
    </p:custDataLst>
    <p:extLst>
      <p:ext uri="{BB962C8B-B14F-4D97-AF65-F5344CB8AC3E}">
        <p14:creationId xmlns:p14="http://schemas.microsoft.com/office/powerpoint/2010/main" val="1043925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Autofit/>
          </a:bodyPr>
          <a:lstStyle/>
          <a:p>
            <a:pPr rtl="0"/>
            <a:r>
              <a:rPr lang="pt-BR" sz="3600"/>
              <a:t>Exemplo: conteúdo gerado dinamicamente</a:t>
            </a:r>
          </a:p>
        </p:txBody>
      </p:sp>
      <p:grpSp>
        <p:nvGrpSpPr>
          <p:cNvPr id="5" name="Group 4" descr="map tiles are an example of content that appears static but that are built dynamically the first time they're needed.">
            <a:extLst>
              <a:ext uri="{FF2B5EF4-FFF2-40B4-BE49-F238E27FC236}">
                <a16:creationId xmlns:a16="http://schemas.microsoft.com/office/drawing/2014/main" id="{2789D60E-A5F4-45E9-B49D-68003FF303BC}"/>
              </a:ext>
            </a:extLst>
          </p:cNvPr>
          <p:cNvGrpSpPr/>
          <p:nvPr/>
        </p:nvGrpSpPr>
        <p:grpSpPr>
          <a:xfrm>
            <a:off x="419100" y="1428301"/>
            <a:ext cx="9299214" cy="4868422"/>
            <a:chOff x="419100" y="1428301"/>
            <a:chExt cx="9299214" cy="4868422"/>
          </a:xfrm>
        </p:grpSpPr>
        <p:sp>
          <p:nvSpPr>
            <p:cNvPr id="21" name="TextBox 20">
              <a:extLst>
                <a:ext uri="{FF2B5EF4-FFF2-40B4-BE49-F238E27FC236}">
                  <a16:creationId xmlns:a16="http://schemas.microsoft.com/office/drawing/2014/main" id="{FA3AD5EF-5455-482C-A233-5F8E27D4B288}"/>
                </a:ext>
              </a:extLst>
            </p:cNvPr>
            <p:cNvSpPr txBox="1"/>
            <p:nvPr/>
          </p:nvSpPr>
          <p:spPr>
            <a:xfrm>
              <a:off x="419100" y="1428301"/>
              <a:ext cx="4758034" cy="707886"/>
            </a:xfrm>
            <a:prstGeom prst="rect">
              <a:avLst/>
            </a:prstGeom>
            <a:noFill/>
          </p:spPr>
          <p:txBody>
            <a:bodyPr wrap="none" rtlCol="0">
              <a:spAutoFit/>
            </a:bodyPr>
            <a:lstStyle/>
            <a:p>
              <a:pPr rtl="0"/>
              <a:r>
                <a:rPr lang="pt-BR" sz="2000">
                  <a:latin typeface="Amazon Ember" panose="020B0603020204020204"/>
                  <a:ea typeface="Amazon Ember" panose="020B0603020204020204" pitchFamily="34" charset="0"/>
                  <a:cs typeface="Amazon Ember" panose="020B0603020204020204" pitchFamily="34" charset="0"/>
                </a:rPr>
                <a:t>Caso de uso</a:t>
              </a:r>
              <a:r>
                <a:rPr lang="pt-BR" sz="2000">
                  <a:ea typeface="Amazon Ember Light" panose="020B0403020204020204" pitchFamily="34" charset="0"/>
                  <a:cs typeface="Amazon Ember Light" panose="020B0403020204020204" pitchFamily="34" charset="0"/>
                </a:rPr>
                <a:t>: </a:t>
              </a:r>
              <a:r>
                <a:rPr lang="pt-BR" sz="2000">
                  <a:latin typeface="Amazon Ember Light" panose="020B0403020204020204" pitchFamily="34" charset="0"/>
                  <a:ea typeface="Amazon Ember Light" panose="020B0403020204020204" pitchFamily="34" charset="0"/>
                  <a:cs typeface="Amazon Ember Light" panose="020B0403020204020204" pitchFamily="34" charset="0"/>
                </a:rPr>
                <a:t>mosaicos de mapa</a:t>
              </a: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
              </a:r>
              <a:b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br>
              <a:r>
                <a:rPr lang="pt-BR" sz="2000">
                  <a:latin typeface="Amazon Ember" panose="020B0603020204020204"/>
                  <a:ea typeface="Amazon Ember" panose="020B0603020204020204" pitchFamily="34" charset="0"/>
                  <a:cs typeface="Amazon Ember" panose="020B0603020204020204" pitchFamily="34" charset="0"/>
                </a:rPr>
                <a:t>Problema</a:t>
              </a:r>
              <a:r>
                <a:rPr lang="pt-BR" sz="2000">
                  <a:ea typeface="Amazon Ember Light" panose="020B0403020204020204" pitchFamily="34" charset="0"/>
                  <a:cs typeface="Amazon Ember Light" panose="020B0403020204020204" pitchFamily="34" charset="0"/>
                </a:rPr>
                <a:t>: </a:t>
              </a:r>
              <a:r>
                <a:rPr lang="pt-BR" sz="2000">
                  <a:latin typeface="Amazon Ember Light" panose="020B0403020204020204" pitchFamily="34" charset="0"/>
                  <a:ea typeface="Amazon Ember Light" panose="020B0403020204020204" pitchFamily="34" charset="0"/>
                  <a:cs typeface="Amazon Ember Light" panose="020B0403020204020204" pitchFamily="34" charset="0"/>
                </a:rPr>
                <a:t>a resposta do banco de dados precisa ser mais rápida</a:t>
              </a:r>
            </a:p>
          </p:txBody>
        </p:sp>
        <p:grpSp>
          <p:nvGrpSpPr>
            <p:cNvPr id="17" name="Group 16">
              <a:extLst>
                <a:ext uri="{FF2B5EF4-FFF2-40B4-BE49-F238E27FC236}">
                  <a16:creationId xmlns:a16="http://schemas.microsoft.com/office/drawing/2014/main" id="{2F4F84C4-0291-4F31-AE77-BD0179550564}"/>
                </a:ext>
              </a:extLst>
            </p:cNvPr>
            <p:cNvGrpSpPr/>
            <p:nvPr/>
          </p:nvGrpSpPr>
          <p:grpSpPr>
            <a:xfrm>
              <a:off x="2442247" y="2494522"/>
              <a:ext cx="7276067" cy="3802201"/>
              <a:chOff x="2284379" y="2395666"/>
              <a:chExt cx="7276067" cy="3802201"/>
            </a:xfrm>
          </p:grpSpPr>
          <p:pic>
            <p:nvPicPr>
              <p:cNvPr id="58" name="Graphic 57">
                <a:extLst>
                  <a:ext uri="{FF2B5EF4-FFF2-40B4-BE49-F238E27FC236}">
                    <a16:creationId xmlns:a16="http://schemas.microsoft.com/office/drawing/2014/main" id="{10C38676-8BC9-4286-A44D-DED4AF3CA88B}"/>
                  </a:ext>
                  <a:ext uri="{C183D7F6-B498-43B3-948B-1728B52AA6E4}">
                    <adec:decorative xmlns:adec="http://schemas.microsoft.com/office/drawing/2017/decorative" xmlns="" val="1"/>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flipH="1">
                <a:off x="2723597" y="3311775"/>
                <a:ext cx="752825" cy="731520"/>
              </a:xfrm>
              <a:prstGeom prst="rect">
                <a:avLst/>
              </a:prstGeom>
            </p:spPr>
          </p:pic>
          <p:cxnSp>
            <p:nvCxnSpPr>
              <p:cNvPr id="25" name="Straight Arrow Connector 24"/>
              <p:cNvCxnSpPr>
                <a:cxnSpLocks/>
              </p:cNvCxnSpPr>
              <p:nvPr/>
            </p:nvCxnSpPr>
            <p:spPr>
              <a:xfrm>
                <a:off x="7324759" y="3644187"/>
                <a:ext cx="731520" cy="0"/>
              </a:xfrm>
              <a:prstGeom prst="straightConnector1">
                <a:avLst/>
              </a:prstGeom>
              <a:ln w="38100">
                <a:solidFill>
                  <a:schemeClr val="accent3"/>
                </a:solidFill>
                <a:headEnd type="triangl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a:cxnSpLocks/>
              </p:cNvCxnSpPr>
              <p:nvPr/>
            </p:nvCxnSpPr>
            <p:spPr>
              <a:xfrm>
                <a:off x="3561611" y="3669657"/>
                <a:ext cx="731520" cy="0"/>
              </a:xfrm>
              <a:prstGeom prst="straightConnector1">
                <a:avLst/>
              </a:prstGeom>
              <a:ln w="38100">
                <a:solidFill>
                  <a:schemeClr val="accent3"/>
                </a:solidFill>
                <a:headEnd type="triangle" w="med" len="med"/>
                <a:tailEnd type="triangle" w="med" len="med"/>
              </a:ln>
            </p:spPr>
            <p:style>
              <a:lnRef idx="2">
                <a:schemeClr val="accent1"/>
              </a:lnRef>
              <a:fillRef idx="0">
                <a:schemeClr val="accent1"/>
              </a:fillRef>
              <a:effectRef idx="1">
                <a:schemeClr val="accent1"/>
              </a:effectRef>
              <a:fontRef idx="minor">
                <a:schemeClr val="tx1"/>
              </a:fontRef>
            </p:style>
          </p:cxnSp>
          <p:pic>
            <p:nvPicPr>
              <p:cNvPr id="10" name="Picture 9">
                <a:extLst>
                  <a:ext uri="{C183D7F6-B498-43B3-948B-1728B52AA6E4}">
                    <adec:decorative xmlns:adec="http://schemas.microsoft.com/office/drawing/2017/decorative" xmlns="" val="1"/>
                  </a:ext>
                </a:extLst>
              </p:cNvPr>
              <p:cNvPicPr>
                <a:picLocks noChangeAspect="1"/>
              </p:cNvPicPr>
              <p:nvPr/>
            </p:nvPicPr>
            <p:blipFill>
              <a:blip r:embed="rId6"/>
              <a:stretch>
                <a:fillRect/>
              </a:stretch>
            </p:blipFill>
            <p:spPr>
              <a:xfrm>
                <a:off x="7333798" y="2628820"/>
                <a:ext cx="705811" cy="860113"/>
              </a:xfrm>
              <a:prstGeom prst="rect">
                <a:avLst/>
              </a:prstGeom>
            </p:spPr>
          </p:pic>
          <p:cxnSp>
            <p:nvCxnSpPr>
              <p:cNvPr id="34" name="Straight Arrow Connector 33">
                <a:extLst>
                  <a:ext uri="{FF2B5EF4-FFF2-40B4-BE49-F238E27FC236}">
                    <a16:creationId xmlns:a16="http://schemas.microsoft.com/office/drawing/2014/main" id="{4F057E84-2FCF-4CFF-B5A0-28EE3C1A022B}"/>
                  </a:ext>
                </a:extLst>
              </p:cNvPr>
              <p:cNvCxnSpPr>
                <a:cxnSpLocks/>
              </p:cNvCxnSpPr>
              <p:nvPr/>
            </p:nvCxnSpPr>
            <p:spPr>
              <a:xfrm>
                <a:off x="5365905" y="3648872"/>
                <a:ext cx="731520" cy="0"/>
              </a:xfrm>
              <a:prstGeom prst="straightConnector1">
                <a:avLst/>
              </a:prstGeom>
              <a:ln w="38100">
                <a:solidFill>
                  <a:schemeClr val="accent3"/>
                </a:solidFill>
                <a:headEnd type="triangle" w="med" len="med"/>
                <a:tailEnd type="triangle" w="med" len="med"/>
              </a:ln>
            </p:spPr>
            <p:style>
              <a:lnRef idx="2">
                <a:schemeClr val="accent1"/>
              </a:lnRef>
              <a:fillRef idx="0">
                <a:schemeClr val="accent1"/>
              </a:fillRef>
              <a:effectRef idx="1">
                <a:schemeClr val="accent1"/>
              </a:effectRef>
              <a:fontRef idx="minor">
                <a:schemeClr val="tx1"/>
              </a:fontRef>
            </p:style>
          </p:cxnSp>
          <p:grpSp>
            <p:nvGrpSpPr>
              <p:cNvPr id="20" name="Group 19">
                <a:extLst>
                  <a:ext uri="{FF2B5EF4-FFF2-40B4-BE49-F238E27FC236}">
                    <a16:creationId xmlns:a16="http://schemas.microsoft.com/office/drawing/2014/main" id="{5141A20C-630A-4CAC-8694-2EDEBD63D5DA}"/>
                  </a:ext>
                </a:extLst>
              </p:cNvPr>
              <p:cNvGrpSpPr/>
              <p:nvPr/>
            </p:nvGrpSpPr>
            <p:grpSpPr>
              <a:xfrm>
                <a:off x="3866838" y="3338365"/>
                <a:ext cx="1830112" cy="1315025"/>
                <a:chOff x="3012553" y="3243115"/>
                <a:chExt cx="1830112" cy="1315025"/>
              </a:xfrm>
            </p:grpSpPr>
            <p:pic>
              <p:nvPicPr>
                <p:cNvPr id="41" name="Graphic 40">
                  <a:extLst>
                    <a:ext uri="{FF2B5EF4-FFF2-40B4-BE49-F238E27FC236}">
                      <a16:creationId xmlns:a16="http://schemas.microsoft.com/office/drawing/2014/main" id="{6528DBE8-7722-449A-8CA6-3455B77A3497}"/>
                    </a:ext>
                    <a:ext uri="{C183D7F6-B498-43B3-948B-1728B52AA6E4}">
                      <adec:decorative xmlns:adec="http://schemas.microsoft.com/office/drawing/2017/decorative" xmlns="" val="1"/>
                    </a:ext>
                  </a:extLst>
                </p:cNvPr>
                <p:cNvPicPr>
                  <a:picLocks noChangeAspect="1"/>
                </p:cNvPicPr>
                <p:nvPr/>
              </p:nvPicPr>
              <p:blipFill>
                <a:blip r:embed="rId7">
                  <a:extLst>
                    <a:ext uri="{96DAC541-7B7A-43D3-8B79-37D633B846F1}">
                      <asvg:svgBlip xmlns:asvg="http://schemas.microsoft.com/office/drawing/2016/SVG/main" xmlns="" r:embed="rId8"/>
                    </a:ext>
                  </a:extLst>
                </a:blip>
                <a:stretch>
                  <a:fillRect/>
                </a:stretch>
              </p:blipFill>
              <p:spPr>
                <a:xfrm>
                  <a:off x="3572008" y="3243115"/>
                  <a:ext cx="711200" cy="711200"/>
                </a:xfrm>
                <a:prstGeom prst="rect">
                  <a:avLst/>
                </a:prstGeom>
              </p:spPr>
            </p:pic>
            <p:sp>
              <p:nvSpPr>
                <p:cNvPr id="6" name="TextBox 5">
                  <a:extLst>
                    <a:ext uri="{FF2B5EF4-FFF2-40B4-BE49-F238E27FC236}">
                      <a16:creationId xmlns:a16="http://schemas.microsoft.com/office/drawing/2014/main" id="{907ED1FF-B1A1-47A8-B7D0-E6FD3BA99546}"/>
                    </a:ext>
                  </a:extLst>
                </p:cNvPr>
                <p:cNvSpPr txBox="1"/>
                <p:nvPr/>
              </p:nvSpPr>
              <p:spPr>
                <a:xfrm>
                  <a:off x="3012553" y="3973365"/>
                  <a:ext cx="1830112" cy="584775"/>
                </a:xfrm>
                <a:prstGeom prst="rect">
                  <a:avLst/>
                </a:prstGeom>
                <a:noFill/>
              </p:spPr>
              <p:txBody>
                <a:bodyPr wrap="square" rtlCol="0">
                  <a:spAutoFit/>
                </a:bodyPr>
                <a:lstStyle/>
                <a:p>
                  <a:pPr algn="ctr" rtl="0"/>
                  <a:r>
                    <a:rPr lang="pt-BR" sz="1600">
                      <a:latin typeface="Amazon Ember" panose="020B0603020204020204"/>
                      <a:ea typeface="Amazon Ember" panose="020B0603020204020204" pitchFamily="34" charset="0"/>
                      <a:cs typeface="Amazon Ember" panose="020B0603020204020204" pitchFamily="34" charset="0"/>
                    </a:rPr>
                    <a:t>Amazon CloudFront</a:t>
                  </a:r>
                  <a:endParaRPr lang="en-US" sz="1600" dirty="0">
                    <a:latin typeface="Amazon Ember" panose="020B0603020204020204"/>
                    <a:ea typeface="Amazon Ember" panose="020B0603020204020204" pitchFamily="34" charset="0"/>
                    <a:cs typeface="Amazon Ember" panose="020B0603020204020204" pitchFamily="34" charset="0"/>
                  </a:endParaRPr>
                </a:p>
              </p:txBody>
            </p:sp>
          </p:grpSp>
          <p:grpSp>
            <p:nvGrpSpPr>
              <p:cNvPr id="24" name="Group 23">
                <a:extLst>
                  <a:ext uri="{FF2B5EF4-FFF2-40B4-BE49-F238E27FC236}">
                    <a16:creationId xmlns:a16="http://schemas.microsoft.com/office/drawing/2014/main" id="{3EF457A9-9018-44FD-AC8A-239A6D1BDAA9}"/>
                  </a:ext>
                </a:extLst>
              </p:cNvPr>
              <p:cNvGrpSpPr/>
              <p:nvPr/>
            </p:nvGrpSpPr>
            <p:grpSpPr>
              <a:xfrm>
                <a:off x="5851492" y="3338365"/>
                <a:ext cx="1719200" cy="1325928"/>
                <a:chOff x="4877201" y="3243115"/>
                <a:chExt cx="1719200" cy="1325928"/>
              </a:xfrm>
            </p:grpSpPr>
            <p:pic>
              <p:nvPicPr>
                <p:cNvPr id="56" name="Graphic 55">
                  <a:extLst>
                    <a:ext uri="{FF2B5EF4-FFF2-40B4-BE49-F238E27FC236}">
                      <a16:creationId xmlns:a16="http://schemas.microsoft.com/office/drawing/2014/main" id="{3E6036E7-CD03-423D-B8E2-DC571EB81F15}"/>
                    </a:ext>
                    <a:ext uri="{C183D7F6-B498-43B3-948B-1728B52AA6E4}">
                      <adec:decorative xmlns:adec="http://schemas.microsoft.com/office/drawing/2017/decorative" xmlns="" val="1"/>
                    </a:ext>
                  </a:extLst>
                </p:cNvPr>
                <p:cNvPicPr>
                  <a:picLocks noChangeAspect="1"/>
                </p:cNvPicPr>
                <p:nvPr/>
              </p:nvPicPr>
              <p:blipFill>
                <a:blip r:embed="rId9">
                  <a:extLst>
                    <a:ext uri="{96DAC541-7B7A-43D3-8B79-37D633B846F1}">
                      <asvg:svgBlip xmlns:asvg="http://schemas.microsoft.com/office/drawing/2016/SVG/main" xmlns="" r:embed="rId10"/>
                    </a:ext>
                  </a:extLst>
                </a:blip>
                <a:stretch>
                  <a:fillRect/>
                </a:stretch>
              </p:blipFill>
              <p:spPr>
                <a:xfrm>
                  <a:off x="5381201" y="3243115"/>
                  <a:ext cx="711200" cy="711200"/>
                </a:xfrm>
                <a:prstGeom prst="rect">
                  <a:avLst/>
                </a:prstGeom>
              </p:spPr>
            </p:pic>
            <p:sp>
              <p:nvSpPr>
                <p:cNvPr id="35" name="TextBox 34">
                  <a:extLst>
                    <a:ext uri="{FF2B5EF4-FFF2-40B4-BE49-F238E27FC236}">
                      <a16:creationId xmlns:a16="http://schemas.microsoft.com/office/drawing/2014/main" id="{8E70B429-92E5-4532-A50A-78A263CDBFEB}"/>
                    </a:ext>
                  </a:extLst>
                </p:cNvPr>
                <p:cNvSpPr txBox="1"/>
                <p:nvPr/>
              </p:nvSpPr>
              <p:spPr>
                <a:xfrm>
                  <a:off x="4877201" y="3984268"/>
                  <a:ext cx="1719200" cy="584775"/>
                </a:xfrm>
                <a:prstGeom prst="rect">
                  <a:avLst/>
                </a:prstGeom>
                <a:noFill/>
              </p:spPr>
              <p:txBody>
                <a:bodyPr wrap="square" rtlCol="0">
                  <a:spAutoFit/>
                </a:bodyPr>
                <a:lstStyle/>
                <a:p>
                  <a:pPr algn="ctr" rtl="0"/>
                  <a:r>
                    <a:rPr lang="pt-BR" sz="1600">
                      <a:latin typeface="Amazon Ember" panose="020B0603020204020204"/>
                      <a:ea typeface="Amazon Ember" panose="020B0603020204020204" pitchFamily="34" charset="0"/>
                      <a:cs typeface="Amazon Ember" panose="020B0603020204020204" pitchFamily="34" charset="0"/>
                    </a:rPr>
                    <a:t>Elastic Load Balancing</a:t>
                  </a:r>
                  <a:endParaRPr lang="en-US" sz="1600" dirty="0">
                    <a:latin typeface="Amazon Ember" panose="020B0603020204020204"/>
                    <a:ea typeface="Amazon Ember" panose="020B0603020204020204" pitchFamily="34" charset="0"/>
                    <a:cs typeface="Amazon Ember" panose="020B0603020204020204" pitchFamily="34" charset="0"/>
                  </a:endParaRPr>
                </a:p>
              </p:txBody>
            </p:sp>
          </p:grpSp>
          <p:grpSp>
            <p:nvGrpSpPr>
              <p:cNvPr id="23" name="Group 22">
                <a:extLst>
                  <a:ext uri="{FF2B5EF4-FFF2-40B4-BE49-F238E27FC236}">
                    <a16:creationId xmlns:a16="http://schemas.microsoft.com/office/drawing/2014/main" id="{18BF7C00-52CA-45B3-B3A0-97A086A460E1}"/>
                  </a:ext>
                </a:extLst>
              </p:cNvPr>
              <p:cNvGrpSpPr/>
              <p:nvPr/>
            </p:nvGrpSpPr>
            <p:grpSpPr>
              <a:xfrm>
                <a:off x="7954182" y="3333680"/>
                <a:ext cx="1606264" cy="1576835"/>
                <a:chOff x="7050869" y="3238430"/>
                <a:chExt cx="1606264" cy="1576835"/>
              </a:xfrm>
            </p:grpSpPr>
            <p:pic>
              <p:nvPicPr>
                <p:cNvPr id="55" name="Graphic 54">
                  <a:extLst>
                    <a:ext uri="{FF2B5EF4-FFF2-40B4-BE49-F238E27FC236}">
                      <a16:creationId xmlns:a16="http://schemas.microsoft.com/office/drawing/2014/main" id="{87E9F520-8533-43AA-937D-6E5E4C2E996A}"/>
                    </a:ext>
                    <a:ext uri="{C183D7F6-B498-43B3-948B-1728B52AA6E4}">
                      <adec:decorative xmlns:adec="http://schemas.microsoft.com/office/drawing/2017/decorative" xmlns="" val="1"/>
                    </a:ext>
                  </a:extLst>
                </p:cNvPr>
                <p:cNvPicPr>
                  <a:picLocks noChangeAspect="1"/>
                </p:cNvPicPr>
                <p:nvPr/>
              </p:nvPicPr>
              <p:blipFill>
                <a:blip r:embed="rId11">
                  <a:extLst>
                    <a:ext uri="{96DAC541-7B7A-43D3-8B79-37D633B846F1}">
                      <asvg:svgBlip xmlns:asvg="http://schemas.microsoft.com/office/drawing/2016/SVG/main" xmlns="" r:embed="rId12"/>
                    </a:ext>
                  </a:extLst>
                </a:blip>
                <a:stretch>
                  <a:fillRect/>
                </a:stretch>
              </p:blipFill>
              <p:spPr>
                <a:xfrm>
                  <a:off x="7488236" y="3238430"/>
                  <a:ext cx="731520" cy="731520"/>
                </a:xfrm>
                <a:prstGeom prst="rect">
                  <a:avLst/>
                </a:prstGeom>
              </p:spPr>
            </p:pic>
            <p:sp>
              <p:nvSpPr>
                <p:cNvPr id="43" name="TextBox 42">
                  <a:extLst>
                    <a:ext uri="{FF2B5EF4-FFF2-40B4-BE49-F238E27FC236}">
                      <a16:creationId xmlns:a16="http://schemas.microsoft.com/office/drawing/2014/main" id="{45A4D15D-7E3F-47D8-9E9A-C77E96222BBA}"/>
                    </a:ext>
                  </a:extLst>
                </p:cNvPr>
                <p:cNvSpPr txBox="1"/>
                <p:nvPr/>
              </p:nvSpPr>
              <p:spPr>
                <a:xfrm>
                  <a:off x="7050869" y="3984268"/>
                  <a:ext cx="1606264" cy="830997"/>
                </a:xfrm>
                <a:prstGeom prst="rect">
                  <a:avLst/>
                </a:prstGeom>
                <a:noFill/>
              </p:spPr>
              <p:txBody>
                <a:bodyPr wrap="square" rtlCol="0">
                  <a:spAutoFit/>
                </a:bodyPr>
                <a:lstStyle/>
                <a:p>
                  <a:pPr algn="ctr" rtl="0"/>
                  <a:r>
                    <a:rPr lang="pt-BR" sz="1600">
                      <a:latin typeface="Amazon Ember Light" panose="020B0403020204020204" pitchFamily="34" charset="0"/>
                      <a:ea typeface="Amazon Ember Light" panose="020B0403020204020204" pitchFamily="34" charset="0"/>
                      <a:cs typeface="Amazon Ember Light" panose="020B0403020204020204" pitchFamily="34" charset="0"/>
                    </a:rPr>
                    <a:t>Instâncias do EC2 executam a aplicação</a:t>
                  </a:r>
                  <a:endParaRPr lang="en-US" sz="16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sp>
            <p:nvSpPr>
              <p:cNvPr id="8" name="TextBox 7">
                <a:extLst>
                  <a:ext uri="{FF2B5EF4-FFF2-40B4-BE49-F238E27FC236}">
                    <a16:creationId xmlns:a16="http://schemas.microsoft.com/office/drawing/2014/main" id="{4B8C3ECA-3B26-44C1-A81E-C3FA307BCC02}"/>
                  </a:ext>
                </a:extLst>
              </p:cNvPr>
              <p:cNvSpPr txBox="1"/>
              <p:nvPr/>
            </p:nvSpPr>
            <p:spPr>
              <a:xfrm>
                <a:off x="2284379" y="2395666"/>
                <a:ext cx="3362184" cy="738664"/>
              </a:xfrm>
              <a:prstGeom prst="rect">
                <a:avLst/>
              </a:prstGeom>
              <a:noFill/>
              <a:ln>
                <a:noFill/>
              </a:ln>
            </p:spPr>
            <p:txBody>
              <a:bodyPr wrap="square" lIns="0" tIns="0" rIns="0" bIns="0" rtlCol="0">
                <a:spAutoFit/>
              </a:bodyPr>
              <a:lstStyle/>
              <a:p>
                <a:pPr algn="ctr" rtl="0"/>
                <a:r>
                  <a:rPr lang="pt-BR" sz="1600" dirty="0">
                    <a:latin typeface="Amazon Ember Light" panose="020B0403020204020204" pitchFamily="34" charset="0"/>
                    <a:ea typeface="Amazon Ember Light" panose="020B0403020204020204" pitchFamily="34" charset="0"/>
                    <a:cs typeface="Amazon Ember Light" panose="020B0403020204020204" pitchFamily="34" charset="0"/>
                  </a:rPr>
                  <a:t>O usuário envia a solicitação para examinar uma seção de um mapa (não pode ser armazenado em cache)</a:t>
                </a:r>
              </a:p>
            </p:txBody>
          </p:sp>
          <p:grpSp>
            <p:nvGrpSpPr>
              <p:cNvPr id="16" name="Group 15">
                <a:extLst>
                  <a:ext uri="{FF2B5EF4-FFF2-40B4-BE49-F238E27FC236}">
                    <a16:creationId xmlns:a16="http://schemas.microsoft.com/office/drawing/2014/main" id="{AC977D5A-4F43-425A-9C54-003740B12396}"/>
                  </a:ext>
                </a:extLst>
              </p:cNvPr>
              <p:cNvGrpSpPr/>
              <p:nvPr/>
            </p:nvGrpSpPr>
            <p:grpSpPr>
              <a:xfrm>
                <a:off x="5951382" y="3648873"/>
                <a:ext cx="3470643" cy="2548994"/>
                <a:chOff x="6025524" y="3648873"/>
                <a:chExt cx="3470643" cy="2548994"/>
              </a:xfrm>
            </p:grpSpPr>
            <p:sp>
              <p:nvSpPr>
                <p:cNvPr id="7" name="TextBox 6">
                  <a:extLst>
                    <a:ext uri="{FF2B5EF4-FFF2-40B4-BE49-F238E27FC236}">
                      <a16:creationId xmlns:a16="http://schemas.microsoft.com/office/drawing/2014/main" id="{39055BD7-5E38-4AF1-B5AA-1BD03676D748}"/>
                    </a:ext>
                  </a:extLst>
                </p:cNvPr>
                <p:cNvSpPr txBox="1"/>
                <p:nvPr/>
              </p:nvSpPr>
              <p:spPr>
                <a:xfrm>
                  <a:off x="6025524" y="5120649"/>
                  <a:ext cx="3470643" cy="1077218"/>
                </a:xfrm>
                <a:prstGeom prst="rect">
                  <a:avLst/>
                </a:prstGeom>
                <a:noFill/>
                <a:ln>
                  <a:noFill/>
                </a:ln>
              </p:spPr>
              <p:txBody>
                <a:bodyPr wrap="square" rtlCol="0">
                  <a:spAutoFit/>
                </a:bodyPr>
                <a:lstStyle/>
                <a:p>
                  <a:pPr algn="ctr" rtl="0"/>
                  <a:r>
                    <a:rPr lang="pt-BR" sz="1600" dirty="0">
                      <a:latin typeface="Amazon Ember Light" panose="020B0403020204020204" pitchFamily="34" charset="0"/>
                      <a:ea typeface="Amazon Ember Light" panose="020B0403020204020204" pitchFamily="34" charset="0"/>
                      <a:cs typeface="Amazon Ember Light" panose="020B0403020204020204" pitchFamily="34" charset="0"/>
                    </a:rPr>
                    <a:t>A aplicação processa a solicitação </a:t>
                  </a:r>
                  <a:r>
                    <a:rPr lang="pt-BR" sz="1600" dirty="0" smtClean="0">
                      <a:latin typeface="Amazon Ember Light" panose="020B0403020204020204" pitchFamily="34" charset="0"/>
                      <a:ea typeface="Amazon Ember Light" panose="020B0403020204020204" pitchFamily="34" charset="0"/>
                      <a:cs typeface="Amazon Ember Light" panose="020B0403020204020204" pitchFamily="34" charset="0"/>
                    </a:rPr>
                    <a:t>do usuário </a:t>
                  </a:r>
                  <a:r>
                    <a:rPr lang="pt-BR" sz="1600" dirty="0">
                      <a:latin typeface="Amazon Ember Light" panose="020B0403020204020204" pitchFamily="34" charset="0"/>
                      <a:ea typeface="Amazon Ember Light" panose="020B0403020204020204" pitchFamily="34" charset="0"/>
                      <a:cs typeface="Amazon Ember Light" panose="020B0403020204020204" pitchFamily="34" charset="0"/>
                    </a:rPr>
                    <a:t>e gera conteúdo dinamicamente (pode ser armazenado em cache)</a:t>
                  </a:r>
                </a:p>
              </p:txBody>
            </p:sp>
            <p:cxnSp>
              <p:nvCxnSpPr>
                <p:cNvPr id="15" name="Straight Connector 14">
                  <a:extLst>
                    <a:ext uri="{FF2B5EF4-FFF2-40B4-BE49-F238E27FC236}">
                      <a16:creationId xmlns:a16="http://schemas.microsoft.com/office/drawing/2014/main" id="{F89EF7E9-7F57-4570-BD94-737AC2721525}"/>
                    </a:ext>
                  </a:extLst>
                </p:cNvPr>
                <p:cNvCxnSpPr>
                  <a:cxnSpLocks/>
                  <a:stCxn id="7" idx="0"/>
                </p:cNvCxnSpPr>
                <p:nvPr/>
              </p:nvCxnSpPr>
              <p:spPr>
                <a:xfrm flipV="1">
                  <a:off x="7760846" y="3648873"/>
                  <a:ext cx="0" cy="1471776"/>
                </a:xfrm>
                <a:prstGeom prst="line">
                  <a:avLst/>
                </a:prstGeom>
              </p:spPr>
              <p:style>
                <a:lnRef idx="1">
                  <a:schemeClr val="accent1"/>
                </a:lnRef>
                <a:fillRef idx="0">
                  <a:schemeClr val="accent1"/>
                </a:fillRef>
                <a:effectRef idx="0">
                  <a:schemeClr val="accent1"/>
                </a:effectRef>
                <a:fontRef idx="minor">
                  <a:schemeClr val="tx1"/>
                </a:fontRef>
              </p:style>
            </p:cxnSp>
          </p:grpSp>
        </p:grpSp>
      </p:grpSp>
      <p:cxnSp>
        <p:nvCxnSpPr>
          <p:cNvPr id="31" name="Straight Connector 30">
            <a:extLst>
              <a:ext uri="{FF2B5EF4-FFF2-40B4-BE49-F238E27FC236}">
                <a16:creationId xmlns:a16="http://schemas.microsoft.com/office/drawing/2014/main" id="{87E778F8-14BF-4B3F-9FA6-998792D17737}"/>
              </a:ext>
            </a:extLst>
          </p:cNvPr>
          <p:cNvCxnSpPr>
            <a:cxnSpLocks/>
          </p:cNvCxnSpPr>
          <p:nvPr/>
        </p:nvCxnSpPr>
        <p:spPr>
          <a:xfrm>
            <a:off x="4130640" y="3287419"/>
            <a:ext cx="0" cy="481094"/>
          </a:xfrm>
          <a:prstGeom prst="line">
            <a:avLst/>
          </a:prstGeom>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5215840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Title 1" descr=" "/>
          <p:cNvSpPr>
            <a:spLocks noGrp="1"/>
          </p:cNvSpPr>
          <p:nvPr>
            <p:ph type="title"/>
          </p:nvPr>
        </p:nvSpPr>
        <p:spPr/>
        <p:txBody>
          <a:bodyPr rtlCol="0"/>
          <a:lstStyle/>
          <a:p>
            <a:pPr rtl="0"/>
            <a:r>
              <a:rPr lang="pt-BR"/>
              <a:t>Exemplo: mitigação de DDoS</a:t>
            </a:r>
          </a:p>
        </p:txBody>
      </p:sp>
      <p:grpSp>
        <p:nvGrpSpPr>
          <p:cNvPr id="4" name="Group 3" descr="example architecture diagram with amazon cloudfront and aws waf to implement resiliency against distributed denial of service attacks.">
            <a:extLst>
              <a:ext uri="{FF2B5EF4-FFF2-40B4-BE49-F238E27FC236}">
                <a16:creationId xmlns:a16="http://schemas.microsoft.com/office/drawing/2014/main" id="{C0737B6A-F276-404D-BB33-C9C0D512171C}"/>
              </a:ext>
            </a:extLst>
          </p:cNvPr>
          <p:cNvGrpSpPr/>
          <p:nvPr/>
        </p:nvGrpSpPr>
        <p:grpSpPr>
          <a:xfrm>
            <a:off x="700305" y="1483476"/>
            <a:ext cx="10287994" cy="4398283"/>
            <a:chOff x="700305" y="1483476"/>
            <a:chExt cx="10287994" cy="4398283"/>
          </a:xfrm>
        </p:grpSpPr>
        <p:sp>
          <p:nvSpPr>
            <p:cNvPr id="115" name="TextBox 16" descr=" 40"/>
            <p:cNvSpPr txBox="1"/>
            <p:nvPr/>
          </p:nvSpPr>
          <p:spPr>
            <a:xfrm>
              <a:off x="700305" y="2623288"/>
              <a:ext cx="1038210" cy="646331"/>
            </a:xfrm>
            <a:prstGeom prst="rect">
              <a:avLst/>
            </a:prstGeom>
            <a:noFill/>
          </p:spPr>
          <p:txBody>
            <a:bodyPr wrap="square" rtlCol="0">
              <a:spAutoFit/>
            </a:bodyPr>
            <a:lstStyle>
              <a:defPPr>
                <a:defRPr lang="en-US"/>
              </a:defPPr>
              <a:lvl1pPr algn="ctr" defTabSz="457200">
                <a:defRPr sz="1333">
                  <a:latin typeface="Amazon Ember" panose="020B0603020204020204" pitchFamily="34" charset="0"/>
                  <a:ea typeface="Amazon Ember" panose="020B0603020204020204" pitchFamily="34" charset="0"/>
                  <a:cs typeface="Amazon Ember" panose="020B0603020204020204" pitchFamily="34" charset="0"/>
                </a:defRPr>
              </a:lvl1pPr>
              <a:lvl2pPr defTabSz="457200"/>
              <a:lvl3pPr defTabSz="457200"/>
              <a:lvl4pPr defTabSz="457200"/>
              <a:lvl5pPr defTabSz="457200"/>
              <a:lvl6pPr defTabSz="457200"/>
              <a:lvl7pPr defTabSz="457200"/>
              <a:lvl8pPr defTabSz="457200"/>
              <a:lvl9pPr defTabSz="457200"/>
            </a:lstStyle>
            <a:p>
              <a:pPr rtl="0"/>
              <a:r>
                <a:rPr lang="pt-BR" sz="1800">
                  <a:latin typeface="Amazon Ember" panose="02000000000000000000" pitchFamily="2" charset="0"/>
                  <a:ea typeface="Amazon Ember" panose="02000000000000000000" pitchFamily="2" charset="0"/>
                </a:rPr>
                <a:t>Ataque DDoS</a:t>
              </a:r>
              <a:endParaRPr lang="en-US" sz="1800" dirty="0">
                <a:latin typeface="Amazon Ember" panose="02000000000000000000" pitchFamily="2" charset="0"/>
                <a:ea typeface="Amazon Ember" panose="02000000000000000000" pitchFamily="2" charset="0"/>
              </a:endParaRPr>
            </a:p>
          </p:txBody>
        </p:sp>
        <p:sp>
          <p:nvSpPr>
            <p:cNvPr id="117" name="TextBox 12" descr=" 41"/>
            <p:cNvSpPr txBox="1"/>
            <p:nvPr/>
          </p:nvSpPr>
          <p:spPr>
            <a:xfrm>
              <a:off x="796674" y="5341001"/>
              <a:ext cx="854721" cy="307777"/>
            </a:xfrm>
            <a:prstGeom prst="rect">
              <a:avLst/>
            </a:prstGeom>
            <a:noFill/>
          </p:spPr>
          <p:txBody>
            <a:bodyPr wrap="none" rtlCol="0">
              <a:spAutoFit/>
            </a:bodyPr>
            <a:lstStyle>
              <a:defPPr>
                <a:defRPr lang="en-US"/>
              </a:defPPr>
              <a:lvl1pPr algn="ctr" defTabSz="457200">
                <a:defRPr sz="1333">
                  <a:latin typeface="Amazon Ember" panose="020B0603020204020204" pitchFamily="34" charset="0"/>
                  <a:ea typeface="Amazon Ember" panose="020B0603020204020204" pitchFamily="34" charset="0"/>
                  <a:cs typeface="Amazon Ember" panose="020B0603020204020204" pitchFamily="34" charset="0"/>
                </a:defRPr>
              </a:lvl1pPr>
              <a:lvl2pPr defTabSz="457200"/>
              <a:lvl3pPr defTabSz="457200"/>
              <a:lvl4pPr defTabSz="457200"/>
              <a:lvl5pPr defTabSz="457200"/>
              <a:lvl6pPr defTabSz="457200"/>
              <a:lvl7pPr defTabSz="457200"/>
              <a:lvl8pPr defTabSz="457200"/>
              <a:lvl9pPr defTabSz="457200"/>
            </a:lstStyle>
            <a:p>
              <a:pPr rtl="0"/>
              <a:r>
                <a:rPr lang="pt-BR" sz="1400" dirty="0">
                  <a:latin typeface="Amazon Ember Light" panose="020B0403020204020204" pitchFamily="34" charset="0"/>
                  <a:ea typeface="Amazon Ember Light" panose="020B0403020204020204" pitchFamily="34" charset="0"/>
                  <a:cs typeface="Amazon Ember Light" panose="020B0403020204020204" pitchFamily="34" charset="0"/>
                </a:rPr>
                <a:t>Usuários</a:t>
              </a:r>
            </a:p>
          </p:txBody>
        </p:sp>
        <p:cxnSp>
          <p:nvCxnSpPr>
            <p:cNvPr id="83" name="Straight Connector 82" descr=" 101"/>
            <p:cNvCxnSpPr/>
            <p:nvPr/>
          </p:nvCxnSpPr>
          <p:spPr>
            <a:xfrm flipH="1" flipV="1">
              <a:off x="1765912" y="4843982"/>
              <a:ext cx="920056" cy="153"/>
            </a:xfrm>
            <a:prstGeom prst="line">
              <a:avLst/>
            </a:prstGeom>
            <a:ln w="19050">
              <a:solidFill>
                <a:schemeClr val="tx1"/>
              </a:solidFill>
              <a:prstDash val="solid"/>
              <a:headEnd type="arrow"/>
              <a:tailEnd type="none"/>
            </a:ln>
            <a:effectLst/>
          </p:spPr>
          <p:style>
            <a:lnRef idx="2">
              <a:schemeClr val="accent1"/>
            </a:lnRef>
            <a:fillRef idx="0">
              <a:schemeClr val="accent1"/>
            </a:fillRef>
            <a:effectRef idx="1">
              <a:schemeClr val="accent1"/>
            </a:effectRef>
            <a:fontRef idx="minor">
              <a:schemeClr val="tx1"/>
            </a:fontRef>
          </p:style>
        </p:cxnSp>
        <p:cxnSp>
          <p:nvCxnSpPr>
            <p:cNvPr id="91" name="Straight Connector 90" descr=" 101"/>
            <p:cNvCxnSpPr/>
            <p:nvPr/>
          </p:nvCxnSpPr>
          <p:spPr>
            <a:xfrm>
              <a:off x="3219176" y="3808553"/>
              <a:ext cx="0" cy="457200"/>
            </a:xfrm>
            <a:prstGeom prst="line">
              <a:avLst/>
            </a:prstGeom>
            <a:ln w="19050">
              <a:solidFill>
                <a:schemeClr val="tx1"/>
              </a:solidFill>
              <a:prstDash val="solid"/>
              <a:headEnd type="arrow"/>
              <a:tailEnd type="none"/>
            </a:ln>
            <a:effectLst/>
          </p:spPr>
          <p:style>
            <a:lnRef idx="2">
              <a:schemeClr val="accent1"/>
            </a:lnRef>
            <a:fillRef idx="0">
              <a:schemeClr val="accent1"/>
            </a:fillRef>
            <a:effectRef idx="1">
              <a:schemeClr val="accent1"/>
            </a:effectRef>
            <a:fontRef idx="minor">
              <a:schemeClr val="tx1"/>
            </a:fontRef>
          </p:style>
        </p:cxnSp>
        <p:cxnSp>
          <p:nvCxnSpPr>
            <p:cNvPr id="95" name="Straight Connector 94" descr=" 101"/>
            <p:cNvCxnSpPr/>
            <p:nvPr/>
          </p:nvCxnSpPr>
          <p:spPr>
            <a:xfrm flipH="1" flipV="1">
              <a:off x="3717476" y="3032481"/>
              <a:ext cx="457200" cy="0"/>
            </a:xfrm>
            <a:prstGeom prst="line">
              <a:avLst/>
            </a:prstGeom>
            <a:ln w="19050">
              <a:solidFill>
                <a:schemeClr val="tx1"/>
              </a:solidFill>
              <a:prstDash val="solid"/>
              <a:headEnd type="arrow"/>
              <a:tailEnd type="none"/>
            </a:ln>
            <a:effectLst/>
          </p:spPr>
          <p:style>
            <a:lnRef idx="2">
              <a:schemeClr val="accent1"/>
            </a:lnRef>
            <a:fillRef idx="0">
              <a:schemeClr val="accent1"/>
            </a:fillRef>
            <a:effectRef idx="1">
              <a:schemeClr val="accent1"/>
            </a:effectRef>
            <a:fontRef idx="minor">
              <a:schemeClr val="tx1"/>
            </a:fontRef>
          </p:style>
        </p:cxnSp>
        <p:pic>
          <p:nvPicPr>
            <p:cNvPr id="42" name="Graphic 41">
              <a:extLst>
                <a:ext uri="{FF2B5EF4-FFF2-40B4-BE49-F238E27FC236}">
                  <a16:creationId xmlns:a16="http://schemas.microsoft.com/office/drawing/2014/main" id="{4218329D-E24A-4363-8F12-F90AB4B20648}"/>
                </a:ext>
                <a:ext uri="{C183D7F6-B498-43B3-948B-1728B52AA6E4}">
                  <adec:decorative xmlns:adec="http://schemas.microsoft.com/office/drawing/2017/decorative" xmlns="" val="1"/>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flipH="1">
              <a:off x="852741" y="4574047"/>
              <a:ext cx="752825" cy="731520"/>
            </a:xfrm>
            <a:prstGeom prst="rect">
              <a:avLst/>
            </a:prstGeom>
          </p:spPr>
        </p:pic>
        <p:pic>
          <p:nvPicPr>
            <p:cNvPr id="45" name="Graphic 44">
              <a:extLst>
                <a:ext uri="{FF2B5EF4-FFF2-40B4-BE49-F238E27FC236}">
                  <a16:creationId xmlns:a16="http://schemas.microsoft.com/office/drawing/2014/main" id="{60271FF2-45F8-4D1E-ACF4-3FCA31C3C1DF}"/>
                </a:ext>
                <a:ext uri="{C183D7F6-B498-43B3-948B-1728B52AA6E4}">
                  <adec:decorative xmlns:adec="http://schemas.microsoft.com/office/drawing/2017/decorative" xmlns="" val="1"/>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4345763" y="2619974"/>
              <a:ext cx="711200" cy="711200"/>
            </a:xfrm>
            <a:prstGeom prst="rect">
              <a:avLst/>
            </a:prstGeom>
          </p:spPr>
        </p:pic>
        <p:pic>
          <p:nvPicPr>
            <p:cNvPr id="48" name="Graphic 47">
              <a:extLst>
                <a:ext uri="{FF2B5EF4-FFF2-40B4-BE49-F238E27FC236}">
                  <a16:creationId xmlns:a16="http://schemas.microsoft.com/office/drawing/2014/main" id="{79F9330D-198D-475A-A237-8B71749E8BFB}"/>
                </a:ext>
                <a:ext uri="{C183D7F6-B498-43B3-948B-1728B52AA6E4}">
                  <adec:decorative xmlns:adec="http://schemas.microsoft.com/office/drawing/2017/decorative" xmlns="" val="1"/>
                </a:ext>
              </a:extLst>
            </p:cNvPr>
            <p:cNvPicPr>
              <a:picLocks noChangeAspect="1"/>
            </p:cNvPicPr>
            <p:nvPr/>
          </p:nvPicPr>
          <p:blipFill>
            <a:blip r:embed="rId8">
              <a:extLst>
                <a:ext uri="{96DAC541-7B7A-43D3-8B79-37D633B846F1}">
                  <asvg:svgBlip xmlns:asvg="http://schemas.microsoft.com/office/drawing/2016/SVG/main" xmlns="" r:embed="rId9"/>
                </a:ext>
              </a:extLst>
            </a:blip>
            <a:stretch>
              <a:fillRect/>
            </a:stretch>
          </p:blipFill>
          <p:spPr>
            <a:xfrm>
              <a:off x="2261839" y="1483476"/>
              <a:ext cx="457200" cy="457200"/>
            </a:xfrm>
            <a:prstGeom prst="rect">
              <a:avLst/>
            </a:prstGeom>
          </p:spPr>
        </p:pic>
        <p:pic>
          <p:nvPicPr>
            <p:cNvPr id="56" name="Graphic 55">
              <a:extLst>
                <a:ext uri="{FF2B5EF4-FFF2-40B4-BE49-F238E27FC236}">
                  <a16:creationId xmlns:a16="http://schemas.microsoft.com/office/drawing/2014/main" id="{54B19836-A36A-45ED-80C8-108F61A4F62F}"/>
                </a:ext>
                <a:ext uri="{C183D7F6-B498-43B3-948B-1728B52AA6E4}">
                  <adec:decorative xmlns:adec="http://schemas.microsoft.com/office/drawing/2017/decorative" xmlns="" val="1"/>
                </a:ext>
              </a:extLst>
            </p:cNvPr>
            <p:cNvPicPr>
              <a:picLocks noChangeAspect="1"/>
            </p:cNvPicPr>
            <p:nvPr/>
          </p:nvPicPr>
          <p:blipFill>
            <a:blip r:embed="rId10">
              <a:extLst>
                <a:ext uri="{96DAC541-7B7A-43D3-8B79-37D633B846F1}">
                  <asvg:svgBlip xmlns:asvg="http://schemas.microsoft.com/office/drawing/2016/SVG/main" xmlns="" r:embed="rId11"/>
                </a:ext>
              </a:extLst>
            </a:blip>
            <a:stretch>
              <a:fillRect/>
            </a:stretch>
          </p:blipFill>
          <p:spPr>
            <a:xfrm>
              <a:off x="2863576" y="2619974"/>
              <a:ext cx="711200" cy="711200"/>
            </a:xfrm>
            <a:prstGeom prst="rect">
              <a:avLst/>
            </a:prstGeom>
          </p:spPr>
        </p:pic>
        <p:pic>
          <p:nvPicPr>
            <p:cNvPr id="57" name="Graphic 56">
              <a:extLst>
                <a:ext uri="{FF2B5EF4-FFF2-40B4-BE49-F238E27FC236}">
                  <a16:creationId xmlns:a16="http://schemas.microsoft.com/office/drawing/2014/main" id="{5B291477-FEC9-4AB1-9A14-4BEFB1E62408}"/>
                </a:ext>
                <a:ext uri="{C183D7F6-B498-43B3-948B-1728B52AA6E4}">
                  <adec:decorative xmlns:adec="http://schemas.microsoft.com/office/drawing/2017/decorative" xmlns="" val="1"/>
                </a:ext>
              </a:extLst>
            </p:cNvPr>
            <p:cNvPicPr>
              <a:picLocks noChangeAspect="1"/>
            </p:cNvPicPr>
            <p:nvPr/>
          </p:nvPicPr>
          <p:blipFill>
            <a:blip r:embed="rId12">
              <a:extLst>
                <a:ext uri="{96DAC541-7B7A-43D3-8B79-37D633B846F1}">
                  <asvg:svgBlip xmlns:asvg="http://schemas.microsoft.com/office/drawing/2016/SVG/main" xmlns="" r:embed="rId13"/>
                </a:ext>
              </a:extLst>
            </a:blip>
            <a:stretch>
              <a:fillRect/>
            </a:stretch>
          </p:blipFill>
          <p:spPr>
            <a:xfrm>
              <a:off x="2863576" y="4478652"/>
              <a:ext cx="711200" cy="711200"/>
            </a:xfrm>
            <a:prstGeom prst="rect">
              <a:avLst/>
            </a:prstGeom>
          </p:spPr>
        </p:pic>
        <p:sp>
          <p:nvSpPr>
            <p:cNvPr id="7" name="TextBox 6">
              <a:extLst>
                <a:ext uri="{FF2B5EF4-FFF2-40B4-BE49-F238E27FC236}">
                  <a16:creationId xmlns:a16="http://schemas.microsoft.com/office/drawing/2014/main" id="{6A784CF8-B70B-4ED9-8C7A-540BBBD375E7}"/>
                </a:ext>
              </a:extLst>
            </p:cNvPr>
            <p:cNvSpPr txBox="1"/>
            <p:nvPr/>
          </p:nvSpPr>
          <p:spPr>
            <a:xfrm>
              <a:off x="2732504" y="3350089"/>
              <a:ext cx="973343" cy="307777"/>
            </a:xfrm>
            <a:prstGeom prst="rect">
              <a:avLst/>
            </a:prstGeom>
            <a:noFill/>
          </p:spPr>
          <p:txBody>
            <a:bodyPr wrap="none" rtlCol="0">
              <a:spAutoFit/>
            </a:bodyPr>
            <a:lstStyle/>
            <a:p>
              <a:pPr algn="ctr" rtl="0"/>
              <a:r>
                <a:rPr lang="pt-BR" sz="1400">
                  <a:latin typeface="Amazon Ember Light" panose="020B0403020204020204" pitchFamily="34" charset="0"/>
                  <a:ea typeface="Amazon Ember Light" panose="020B0403020204020204" pitchFamily="34" charset="0"/>
                  <a:cs typeface="Amazon Ember Light" panose="020B0403020204020204" pitchFamily="34" charset="0"/>
                </a:rPr>
                <a:t>AWS WAF</a:t>
              </a:r>
            </a:p>
          </p:txBody>
        </p:sp>
        <p:sp>
          <p:nvSpPr>
            <p:cNvPr id="62" name="TextBox 61">
              <a:extLst>
                <a:ext uri="{FF2B5EF4-FFF2-40B4-BE49-F238E27FC236}">
                  <a16:creationId xmlns:a16="http://schemas.microsoft.com/office/drawing/2014/main" id="{8094596B-A0CE-494E-B679-9EA6EC66AA7F}"/>
                </a:ext>
              </a:extLst>
            </p:cNvPr>
            <p:cNvSpPr txBox="1"/>
            <p:nvPr/>
          </p:nvSpPr>
          <p:spPr>
            <a:xfrm>
              <a:off x="2676400" y="5196098"/>
              <a:ext cx="1085554" cy="523220"/>
            </a:xfrm>
            <a:prstGeom prst="rect">
              <a:avLst/>
            </a:prstGeom>
            <a:noFill/>
          </p:spPr>
          <p:txBody>
            <a:bodyPr wrap="square" rtlCol="0">
              <a:spAutoFit/>
            </a:bodyPr>
            <a:lstStyle/>
            <a:p>
              <a:pPr algn="ctr" rtl="0"/>
              <a:r>
                <a:rPr lang="pt-BR" sz="1400">
                  <a:latin typeface="Amazon Ember Light" panose="020B0403020204020204" pitchFamily="34" charset="0"/>
                  <a:ea typeface="Amazon Ember Light" panose="020B0403020204020204" pitchFamily="34" charset="0"/>
                  <a:cs typeface="Amazon Ember Light" panose="020B0403020204020204" pitchFamily="34" charset="0"/>
                </a:rPr>
                <a:t>Amazon Route 53</a:t>
              </a:r>
            </a:p>
          </p:txBody>
        </p:sp>
        <p:sp>
          <p:nvSpPr>
            <p:cNvPr id="63" name="TextBox 62">
              <a:extLst>
                <a:ext uri="{FF2B5EF4-FFF2-40B4-BE49-F238E27FC236}">
                  <a16:creationId xmlns:a16="http://schemas.microsoft.com/office/drawing/2014/main" id="{7D0A3965-C067-4CBB-A34F-FE89BC4075CC}"/>
                </a:ext>
              </a:extLst>
            </p:cNvPr>
            <p:cNvSpPr txBox="1"/>
            <p:nvPr/>
          </p:nvSpPr>
          <p:spPr>
            <a:xfrm>
              <a:off x="3961367" y="3350089"/>
              <a:ext cx="1479992" cy="523220"/>
            </a:xfrm>
            <a:prstGeom prst="rect">
              <a:avLst/>
            </a:prstGeom>
            <a:noFill/>
          </p:spPr>
          <p:txBody>
            <a:bodyPr wrap="square" rtlCol="0">
              <a:spAutoFit/>
            </a:bodyPr>
            <a:lstStyle/>
            <a:p>
              <a:pPr algn="ctr" rtl="0"/>
              <a:r>
                <a:rPr lang="pt-BR" sz="1400">
                  <a:latin typeface="Amazon Ember Light" panose="020B0403020204020204" pitchFamily="34" charset="0"/>
                  <a:ea typeface="Amazon Ember Light" panose="020B0403020204020204" pitchFamily="34" charset="0"/>
                  <a:cs typeface="Amazon Ember Light" panose="020B0403020204020204" pitchFamily="34" charset="0"/>
                </a:rPr>
                <a:t>Amazon CloudFront</a:t>
              </a:r>
              <a:endParaRPr lang="en-US" sz="14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cxnSp>
          <p:nvCxnSpPr>
            <p:cNvPr id="86" name="Straight Connector 85" descr=" 101"/>
            <p:cNvCxnSpPr/>
            <p:nvPr/>
          </p:nvCxnSpPr>
          <p:spPr>
            <a:xfrm flipH="1" flipV="1">
              <a:off x="1718555" y="3036811"/>
              <a:ext cx="1097280" cy="153"/>
            </a:xfrm>
            <a:prstGeom prst="line">
              <a:avLst/>
            </a:prstGeom>
            <a:ln w="38100">
              <a:solidFill>
                <a:srgbClr val="F04144"/>
              </a:solidFill>
              <a:prstDash val="solid"/>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94" name="Elbow Connector 18">
              <a:extLst>
                <a:ext uri="{FF2B5EF4-FFF2-40B4-BE49-F238E27FC236}">
                  <a16:creationId xmlns:a16="http://schemas.microsoft.com/office/drawing/2014/main" id="{AB5AAF24-C9D3-4180-8070-2CAB200F916A}"/>
                </a:ext>
              </a:extLst>
            </p:cNvPr>
            <p:cNvCxnSpPr>
              <a:cxnSpLocks/>
              <a:stCxn id="45" idx="3"/>
              <a:endCxn id="103" idx="1"/>
            </p:cNvCxnSpPr>
            <p:nvPr/>
          </p:nvCxnSpPr>
          <p:spPr>
            <a:xfrm>
              <a:off x="5056963" y="2975574"/>
              <a:ext cx="1658542" cy="1222905"/>
            </a:xfrm>
            <a:prstGeom prst="bentConnector3">
              <a:avLst>
                <a:gd name="adj1" fmla="val 50000"/>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96" name="Rectangle 95">
              <a:extLst>
                <a:ext uri="{FF2B5EF4-FFF2-40B4-BE49-F238E27FC236}">
                  <a16:creationId xmlns:a16="http://schemas.microsoft.com/office/drawing/2014/main" id="{079B7D30-E7FC-4FFA-995C-68AF0A838B5D}"/>
                </a:ext>
              </a:extLst>
            </p:cNvPr>
            <p:cNvSpPr/>
            <p:nvPr/>
          </p:nvSpPr>
          <p:spPr>
            <a:xfrm>
              <a:off x="2261839" y="1483476"/>
              <a:ext cx="8726460" cy="4398283"/>
            </a:xfrm>
            <a:prstGeom prst="rect">
              <a:avLst/>
            </a:prstGeom>
            <a:noFill/>
            <a:ln w="12700" cap="flat" cmpd="sng" algn="ctr">
              <a:solidFill>
                <a:srgbClr val="232F3D"/>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pt-BR" sz="1400" b="0" i="0" u="none" strike="noStrike" kern="0" cap="none" spc="0" normalizeH="0" noProof="0">
                  <a:ln>
                    <a:noFill/>
                  </a:ln>
                  <a:solidFill>
                    <a:sysClr val="windowText" lastClr="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Nuvem AWS</a:t>
              </a:r>
            </a:p>
          </p:txBody>
        </p:sp>
        <p:grpSp>
          <p:nvGrpSpPr>
            <p:cNvPr id="97" name="Group 96">
              <a:extLst>
                <a:ext uri="{FF2B5EF4-FFF2-40B4-BE49-F238E27FC236}">
                  <a16:creationId xmlns:a16="http://schemas.microsoft.com/office/drawing/2014/main" id="{BC1DCBD9-2F94-4CBA-BB46-F2A4BBDEB965}"/>
                </a:ext>
              </a:extLst>
            </p:cNvPr>
            <p:cNvGrpSpPr/>
            <p:nvPr/>
          </p:nvGrpSpPr>
          <p:grpSpPr>
            <a:xfrm>
              <a:off x="5661405" y="1853278"/>
              <a:ext cx="5063422" cy="3634142"/>
              <a:chOff x="5521921" y="1791286"/>
              <a:chExt cx="5063422" cy="3634142"/>
            </a:xfrm>
          </p:grpSpPr>
          <p:sp>
            <p:nvSpPr>
              <p:cNvPr id="98" name="Rectangle 97">
                <a:extLst>
                  <a:ext uri="{FF2B5EF4-FFF2-40B4-BE49-F238E27FC236}">
                    <a16:creationId xmlns:a16="http://schemas.microsoft.com/office/drawing/2014/main" id="{C63156B3-30E5-4E2F-A087-A1CA130F3CEB}"/>
                  </a:ext>
                </a:extLst>
              </p:cNvPr>
              <p:cNvSpPr/>
              <p:nvPr/>
            </p:nvSpPr>
            <p:spPr>
              <a:xfrm>
                <a:off x="8426403" y="2303120"/>
                <a:ext cx="1920240" cy="2928635"/>
              </a:xfrm>
              <a:prstGeom prst="rect">
                <a:avLst/>
              </a:prstGeom>
              <a:solidFill>
                <a:srgbClr val="007CBC">
                  <a:alpha val="9804"/>
                </a:srgbClr>
              </a:solidFill>
              <a:ln w="12700" cap="flat" cmpd="sng" algn="ctr">
                <a:noFill/>
                <a:prstDash val="dash"/>
                <a:miter lim="800000"/>
              </a:ln>
              <a:effectLst/>
            </p:spPr>
            <p:txBody>
              <a:bodyPr rot="0" spcFirstLastPara="0" vertOverflow="overflow" horzOverflow="overflow" vert="horz" wrap="square" lIns="384048" tIns="45720" rIns="91440" bIns="45720" numCol="1" spcCol="0" rtlCol="0" fromWordArt="0" anchor="t" anchorCtr="0" forceAA="0" compatLnSpc="1">
                <a:prstTxWarp prst="textNoShape">
                  <a:avLst/>
                </a:prstTxWarp>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pt-BR" sz="1200" b="0" i="0" u="none" strike="noStrike" kern="0" cap="none" spc="0" normalizeH="0" noProof="0">
                    <a:ln>
                      <a:noFill/>
                    </a:ln>
                    <a:solidFill>
                      <a:srgbClr val="007CBC"/>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Sub-rede privada</a:t>
                </a:r>
              </a:p>
            </p:txBody>
          </p:sp>
          <p:pic>
            <p:nvPicPr>
              <p:cNvPr id="99" name="Graphic 98">
                <a:extLst>
                  <a:ext uri="{FF2B5EF4-FFF2-40B4-BE49-F238E27FC236}">
                    <a16:creationId xmlns:a16="http://schemas.microsoft.com/office/drawing/2014/main" id="{6BAC1F4D-328D-47A6-AA09-AB659A92A198}"/>
                  </a:ext>
                  <a:ext uri="{C183D7F6-B498-43B3-948B-1728B52AA6E4}">
                    <adec:decorative xmlns:adec="http://schemas.microsoft.com/office/drawing/2017/decorative" xmlns="" val="1"/>
                  </a:ext>
                </a:extLst>
              </p:cNvPr>
              <p:cNvPicPr>
                <a:picLocks noChangeAspect="1"/>
              </p:cNvPicPr>
              <p:nvPr/>
            </p:nvPicPr>
            <p:blipFill>
              <a:blip r:embed="rId14">
                <a:extLst>
                  <a:ext uri="{96DAC541-7B7A-43D3-8B79-37D633B846F1}">
                    <asvg:svgBlip xmlns:asvg="http://schemas.microsoft.com/office/drawing/2016/SVG/main" xmlns="" r:embed="rId15"/>
                  </a:ext>
                </a:extLst>
              </a:blip>
              <a:stretch>
                <a:fillRect/>
              </a:stretch>
            </p:blipFill>
            <p:spPr>
              <a:xfrm>
                <a:off x="8426403" y="2300762"/>
                <a:ext cx="457200" cy="457200"/>
              </a:xfrm>
              <a:prstGeom prst="rect">
                <a:avLst/>
              </a:prstGeom>
            </p:spPr>
          </p:pic>
          <p:sp>
            <p:nvSpPr>
              <p:cNvPr id="100" name="Rectangle 99">
                <a:extLst>
                  <a:ext uri="{FF2B5EF4-FFF2-40B4-BE49-F238E27FC236}">
                    <a16:creationId xmlns:a16="http://schemas.microsoft.com/office/drawing/2014/main" id="{558C3DD6-4150-4066-8484-FA23F83EF9F9}"/>
                  </a:ext>
                </a:extLst>
              </p:cNvPr>
              <p:cNvSpPr/>
              <p:nvPr/>
            </p:nvSpPr>
            <p:spPr>
              <a:xfrm>
                <a:off x="6057854" y="2301845"/>
                <a:ext cx="1920240" cy="2929911"/>
              </a:xfrm>
              <a:prstGeom prst="rect">
                <a:avLst/>
              </a:prstGeom>
              <a:solidFill>
                <a:srgbClr val="1D8900">
                  <a:alpha val="9804"/>
                </a:srgbClr>
              </a:solidFill>
              <a:ln w="12700" cap="flat" cmpd="sng" algn="ctr">
                <a:noFill/>
                <a:prstDash val="dash"/>
                <a:miter lim="800000"/>
              </a:ln>
              <a:effectLst/>
            </p:spPr>
            <p:txBody>
              <a:bodyPr rot="0" spcFirstLastPara="0" vertOverflow="overflow" horzOverflow="overflow" vert="horz" wrap="square" lIns="384048" tIns="45720" rIns="91440" bIns="45720" numCol="1" spcCol="0" rtlCol="0" fromWordArt="0" anchor="t" anchorCtr="0" forceAA="0" compatLnSpc="1">
                <a:prstTxWarp prst="textNoShape">
                  <a:avLst/>
                </a:prstTxWarp>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pt-BR" sz="1200" b="0" i="0" u="none" strike="noStrike" kern="0" cap="none" spc="0" normalizeH="0" noProof="0" dirty="0">
                    <a:ln>
                      <a:noFill/>
                    </a:ln>
                    <a:solidFill>
                      <a:srgbClr val="1D89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lang="pt-BR" sz="1200" b="0" i="0" u="none" strike="noStrike" kern="0" cap="none" spc="0" normalizeH="0" noProof="0" dirty="0" err="1">
                    <a:ln>
                      <a:noFill/>
                    </a:ln>
                    <a:solidFill>
                      <a:srgbClr val="1D89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Sub-rede</a:t>
                </a:r>
                <a:r>
                  <a:rPr lang="pt-BR" sz="1200" b="0" i="0" u="none" strike="noStrike" kern="0" cap="none" spc="0" normalizeH="0" noProof="0" dirty="0">
                    <a:ln>
                      <a:noFill/>
                    </a:ln>
                    <a:solidFill>
                      <a:srgbClr val="1D89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pública</a:t>
                </a:r>
              </a:p>
            </p:txBody>
          </p:sp>
          <p:pic>
            <p:nvPicPr>
              <p:cNvPr id="101" name="Graphic 100">
                <a:extLst>
                  <a:ext uri="{FF2B5EF4-FFF2-40B4-BE49-F238E27FC236}">
                    <a16:creationId xmlns:a16="http://schemas.microsoft.com/office/drawing/2014/main" id="{D59FF84E-818F-42A3-888A-3A926AF0FA0E}"/>
                  </a:ext>
                  <a:ext uri="{C183D7F6-B498-43B3-948B-1728B52AA6E4}">
                    <adec:decorative xmlns:adec="http://schemas.microsoft.com/office/drawing/2017/decorative" xmlns="" val="1"/>
                  </a:ext>
                </a:extLst>
              </p:cNvPr>
              <p:cNvPicPr>
                <a:picLocks noChangeAspect="1"/>
              </p:cNvPicPr>
              <p:nvPr/>
            </p:nvPicPr>
            <p:blipFill>
              <a:blip r:embed="rId16">
                <a:extLst>
                  <a:ext uri="{96DAC541-7B7A-43D3-8B79-37D633B846F1}">
                    <asvg:svgBlip xmlns:asvg="http://schemas.microsoft.com/office/drawing/2016/SVG/main" xmlns="" r:embed="rId17"/>
                  </a:ext>
                </a:extLst>
              </a:blip>
              <a:stretch>
                <a:fillRect/>
              </a:stretch>
            </p:blipFill>
            <p:spPr>
              <a:xfrm>
                <a:off x="6057854" y="2299487"/>
                <a:ext cx="457200" cy="457200"/>
              </a:xfrm>
              <a:prstGeom prst="rect">
                <a:avLst/>
              </a:prstGeom>
            </p:spPr>
          </p:pic>
          <p:cxnSp>
            <p:nvCxnSpPr>
              <p:cNvPr id="102" name="Straight Connector 101" descr=" 101">
                <a:extLst>
                  <a:ext uri="{FF2B5EF4-FFF2-40B4-BE49-F238E27FC236}">
                    <a16:creationId xmlns:a16="http://schemas.microsoft.com/office/drawing/2014/main" id="{49F85197-D9EB-41EA-BBED-B70CC725E898}"/>
                  </a:ext>
                </a:extLst>
              </p:cNvPr>
              <p:cNvCxnSpPr/>
              <p:nvPr/>
            </p:nvCxnSpPr>
            <p:spPr>
              <a:xfrm flipH="1" flipV="1">
                <a:off x="7415151" y="4122666"/>
                <a:ext cx="1561392" cy="1"/>
              </a:xfrm>
              <a:prstGeom prst="line">
                <a:avLst/>
              </a:prstGeom>
              <a:ln w="19050">
                <a:solidFill>
                  <a:schemeClr val="tx1"/>
                </a:solidFill>
                <a:prstDash val="solid"/>
                <a:headEnd type="arrow"/>
                <a:tailEnd type="none"/>
              </a:ln>
              <a:effectLst/>
            </p:spPr>
            <p:style>
              <a:lnRef idx="2">
                <a:schemeClr val="accent1"/>
              </a:lnRef>
              <a:fillRef idx="0">
                <a:schemeClr val="accent1"/>
              </a:fillRef>
              <a:effectRef idx="1">
                <a:schemeClr val="accent1"/>
              </a:effectRef>
              <a:fontRef idx="minor">
                <a:schemeClr val="tx1"/>
              </a:fontRef>
            </p:style>
          </p:cxnSp>
          <p:pic>
            <p:nvPicPr>
              <p:cNvPr id="103" name="Graphic 102">
                <a:extLst>
                  <a:ext uri="{FF2B5EF4-FFF2-40B4-BE49-F238E27FC236}">
                    <a16:creationId xmlns:a16="http://schemas.microsoft.com/office/drawing/2014/main" id="{677B0772-C250-464B-B187-E4394D7D6AA6}"/>
                  </a:ext>
                  <a:ext uri="{C183D7F6-B498-43B3-948B-1728B52AA6E4}">
                    <adec:decorative xmlns:adec="http://schemas.microsoft.com/office/drawing/2017/decorative" xmlns="" val="1"/>
                  </a:ext>
                </a:extLst>
              </p:cNvPr>
              <p:cNvPicPr>
                <a:picLocks noChangeAspect="1"/>
              </p:cNvPicPr>
              <p:nvPr/>
            </p:nvPicPr>
            <p:blipFill>
              <a:blip r:embed="rId18">
                <a:extLst>
                  <a:ext uri="{96DAC541-7B7A-43D3-8B79-37D633B846F1}">
                    <asvg:svgBlip xmlns:asvg="http://schemas.microsoft.com/office/drawing/2016/SVG/main" xmlns="" r:embed="rId19"/>
                  </a:ext>
                </a:extLst>
              </a:blip>
              <a:stretch>
                <a:fillRect/>
              </a:stretch>
            </p:blipFill>
            <p:spPr>
              <a:xfrm>
                <a:off x="6576021" y="3780887"/>
                <a:ext cx="711200" cy="711200"/>
              </a:xfrm>
              <a:prstGeom prst="rect">
                <a:avLst/>
              </a:prstGeom>
            </p:spPr>
          </p:pic>
          <p:pic>
            <p:nvPicPr>
              <p:cNvPr id="104" name="Graphic 103">
                <a:extLst>
                  <a:ext uri="{FF2B5EF4-FFF2-40B4-BE49-F238E27FC236}">
                    <a16:creationId xmlns:a16="http://schemas.microsoft.com/office/drawing/2014/main" id="{DF88D1A1-3033-4BE0-8D4A-7F5647F95FC8}"/>
                  </a:ext>
                  <a:ext uri="{C183D7F6-B498-43B3-948B-1728B52AA6E4}">
                    <adec:decorative xmlns:adec="http://schemas.microsoft.com/office/drawing/2017/decorative" xmlns="" val="1"/>
                  </a:ext>
                </a:extLst>
              </p:cNvPr>
              <p:cNvPicPr>
                <a:picLocks noChangeAspect="1"/>
              </p:cNvPicPr>
              <p:nvPr/>
            </p:nvPicPr>
            <p:blipFill>
              <a:blip r:embed="rId20">
                <a:extLst>
                  <a:ext uri="{96DAC541-7B7A-43D3-8B79-37D633B846F1}">
                    <asvg:svgBlip xmlns:asvg="http://schemas.microsoft.com/office/drawing/2016/SVG/main" xmlns="" r:embed="rId21"/>
                  </a:ext>
                </a:extLst>
              </a:blip>
              <a:stretch>
                <a:fillRect/>
              </a:stretch>
            </p:blipFill>
            <p:spPr>
              <a:xfrm>
                <a:off x="9089994" y="3852007"/>
                <a:ext cx="640080" cy="640080"/>
              </a:xfrm>
              <a:prstGeom prst="rect">
                <a:avLst/>
              </a:prstGeom>
            </p:spPr>
          </p:pic>
          <p:sp>
            <p:nvSpPr>
              <p:cNvPr id="105" name="Rectangle 104">
                <a:extLst>
                  <a:ext uri="{FF2B5EF4-FFF2-40B4-BE49-F238E27FC236}">
                    <a16:creationId xmlns:a16="http://schemas.microsoft.com/office/drawing/2014/main" id="{087B55AA-8775-493F-9CF8-FCBD5AD825BA}"/>
                  </a:ext>
                </a:extLst>
              </p:cNvPr>
              <p:cNvSpPr/>
              <p:nvPr/>
            </p:nvSpPr>
            <p:spPr>
              <a:xfrm>
                <a:off x="5521921" y="1791286"/>
                <a:ext cx="5063422" cy="3634142"/>
              </a:xfrm>
              <a:prstGeom prst="rect">
                <a:avLst/>
              </a:prstGeom>
              <a:noFill/>
              <a:ln w="12700" cap="flat" cmpd="sng" algn="ctr">
                <a:solidFill>
                  <a:srgbClr val="1D8900"/>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pt-BR" sz="1400" b="0" i="0" u="none" strike="noStrike" kern="0" cap="none" spc="0" normalizeH="0" noProof="0">
                    <a:ln w="0"/>
                    <a:solidFill>
                      <a:srgbClr val="1D89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VPC</a:t>
                </a:r>
                <a:endParaRPr kumimoji="0" lang="en-US" sz="1100" b="0" i="0" u="none" strike="noStrike" kern="0" cap="none" spc="0" normalizeH="0" noProof="0" dirty="0">
                  <a:ln w="0"/>
                  <a:solidFill>
                    <a:srgbClr val="1D89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pic>
            <p:nvPicPr>
              <p:cNvPr id="106" name="Graphic 105">
                <a:extLst>
                  <a:ext uri="{FF2B5EF4-FFF2-40B4-BE49-F238E27FC236}">
                    <a16:creationId xmlns:a16="http://schemas.microsoft.com/office/drawing/2014/main" id="{39B43755-6BC4-4478-A1E1-664DB2E4EFC8}"/>
                  </a:ext>
                  <a:ext uri="{C183D7F6-B498-43B3-948B-1728B52AA6E4}">
                    <adec:decorative xmlns:adec="http://schemas.microsoft.com/office/drawing/2017/decorative" xmlns="" val="1"/>
                  </a:ext>
                </a:extLst>
              </p:cNvPr>
              <p:cNvPicPr>
                <a:picLocks noChangeAspect="1"/>
              </p:cNvPicPr>
              <p:nvPr/>
            </p:nvPicPr>
            <p:blipFill>
              <a:blip r:embed="rId22">
                <a:extLst>
                  <a:ext uri="{96DAC541-7B7A-43D3-8B79-37D633B846F1}">
                    <asvg:svgBlip xmlns:asvg="http://schemas.microsoft.com/office/drawing/2016/SVG/main" xmlns="" r:embed="rId23"/>
                  </a:ext>
                </a:extLst>
              </a:blip>
              <a:stretch>
                <a:fillRect/>
              </a:stretch>
            </p:blipFill>
            <p:spPr>
              <a:xfrm>
                <a:off x="5521921" y="1791286"/>
                <a:ext cx="457200" cy="457200"/>
              </a:xfrm>
              <a:prstGeom prst="rect">
                <a:avLst/>
              </a:prstGeom>
            </p:spPr>
          </p:pic>
          <p:sp>
            <p:nvSpPr>
              <p:cNvPr id="107" name="Rectangle 106">
                <a:extLst>
                  <a:ext uri="{FF2B5EF4-FFF2-40B4-BE49-F238E27FC236}">
                    <a16:creationId xmlns:a16="http://schemas.microsoft.com/office/drawing/2014/main" id="{D6AFA89E-E15F-4F0D-8361-9C2D70F17127}"/>
                  </a:ext>
                </a:extLst>
              </p:cNvPr>
              <p:cNvSpPr/>
              <p:nvPr/>
            </p:nvSpPr>
            <p:spPr>
              <a:xfrm>
                <a:off x="6193611" y="3203699"/>
                <a:ext cx="1554480" cy="1920240"/>
              </a:xfrm>
              <a:prstGeom prst="rect">
                <a:avLst/>
              </a:prstGeom>
              <a:noFill/>
              <a:ln w="12700" cap="flat" cmpd="sng" algn="ctr">
                <a:solidFill>
                  <a:srgbClr val="DF3312"/>
                </a:solidFill>
                <a:prstDash val="solid"/>
                <a:miter lim="800000"/>
              </a:ln>
              <a:effectLst/>
            </p:spPr>
            <p:txBody>
              <a:bodyPr rot="0" spcFirstLastPara="0" vertOverflow="overflow" horzOverflow="overflow" vert="horz" wrap="square" lIns="91440" tIns="45720" rIns="91440" bIns="45720" numCol="1" spcCol="0" rtlCol="0" fromWordArt="0" anchor="t" anchorCtr="1" forceAA="0" compatLnSpc="1">
                <a:prstTxWarp prst="textNoShape">
                  <a:avLst/>
                </a:prstTxWarp>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pt-BR" sz="1400" b="0" i="0" u="none" strike="noStrike" kern="0" cap="none" spc="0" normalizeH="0" noProof="0" dirty="0">
                    <a:ln>
                      <a:noFill/>
                    </a:ln>
                    <a:solidFill>
                      <a:srgbClr val="DF3312"/>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Grupo de segurança</a:t>
                </a:r>
              </a:p>
            </p:txBody>
          </p:sp>
          <p:sp>
            <p:nvSpPr>
              <p:cNvPr id="108" name="Rectangle 107">
                <a:extLst>
                  <a:ext uri="{FF2B5EF4-FFF2-40B4-BE49-F238E27FC236}">
                    <a16:creationId xmlns:a16="http://schemas.microsoft.com/office/drawing/2014/main" id="{B4F8019C-2C8B-4B2D-B362-3CAA84C67487}"/>
                  </a:ext>
                </a:extLst>
              </p:cNvPr>
              <p:cNvSpPr/>
              <p:nvPr/>
            </p:nvSpPr>
            <p:spPr>
              <a:xfrm>
                <a:off x="8614410" y="3203700"/>
                <a:ext cx="1554480" cy="1920240"/>
              </a:xfrm>
              <a:prstGeom prst="rect">
                <a:avLst/>
              </a:prstGeom>
              <a:noFill/>
              <a:ln w="12700" cap="flat" cmpd="sng" algn="ctr">
                <a:solidFill>
                  <a:srgbClr val="DF3312"/>
                </a:solidFill>
                <a:prstDash val="solid"/>
                <a:miter lim="800000"/>
              </a:ln>
              <a:effectLst/>
            </p:spPr>
            <p:txBody>
              <a:bodyPr rot="0" spcFirstLastPara="0" vertOverflow="overflow" horzOverflow="overflow" vert="horz" wrap="square" lIns="91440" tIns="45720" rIns="91440" bIns="45720" numCol="1" spcCol="0" rtlCol="0" fromWordArt="0" anchor="t" anchorCtr="1" forceAA="0" compatLnSpc="1">
                <a:prstTxWarp prst="textNoShape">
                  <a:avLst/>
                </a:prstTxWarp>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pt-BR" sz="1400" b="0" i="0" u="none" strike="noStrike" kern="0" cap="none" spc="0" normalizeH="0" noProof="0">
                    <a:ln>
                      <a:noFill/>
                    </a:ln>
                    <a:solidFill>
                      <a:srgbClr val="DF3312"/>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Grupo de segurança</a:t>
                </a:r>
              </a:p>
            </p:txBody>
          </p:sp>
          <p:sp>
            <p:nvSpPr>
              <p:cNvPr id="109" name="TextBox 108">
                <a:extLst>
                  <a:ext uri="{FF2B5EF4-FFF2-40B4-BE49-F238E27FC236}">
                    <a16:creationId xmlns:a16="http://schemas.microsoft.com/office/drawing/2014/main" id="{CBBA453C-B42B-47C9-8CAE-BDC73093C9A0}"/>
                  </a:ext>
                </a:extLst>
              </p:cNvPr>
              <p:cNvSpPr txBox="1"/>
              <p:nvPr/>
            </p:nvSpPr>
            <p:spPr>
              <a:xfrm>
                <a:off x="6225860" y="4492087"/>
                <a:ext cx="1425846" cy="523220"/>
              </a:xfrm>
              <a:prstGeom prst="rect">
                <a:avLst/>
              </a:prstGeom>
              <a:noFill/>
            </p:spPr>
            <p:txBody>
              <a:bodyPr wrap="square" rtlCol="0">
                <a:spAutoFit/>
              </a:bodyPr>
              <a:lstStyle/>
              <a:p>
                <a:pPr algn="ctr" rtl="0"/>
                <a:r>
                  <a:rPr lang="pt-BR" sz="1400" dirty="0" err="1">
                    <a:latin typeface="Amazon Ember Light" panose="020B0403020204020204" pitchFamily="34" charset="0"/>
                    <a:ea typeface="Amazon Ember Light" panose="020B0403020204020204" pitchFamily="34" charset="0"/>
                    <a:cs typeface="Amazon Ember Light" panose="020B0403020204020204" pitchFamily="34" charset="0"/>
                  </a:rPr>
                  <a:t>Elastic</a:t>
                </a:r>
                <a:r>
                  <a:rPr lang="pt-BR" sz="1400" dirty="0">
                    <a:latin typeface="Amazon Ember Light" panose="020B0403020204020204" pitchFamily="34" charset="0"/>
                    <a:ea typeface="Amazon Ember Light" panose="020B0403020204020204" pitchFamily="34" charset="0"/>
                    <a:cs typeface="Amazon Ember Light" panose="020B0403020204020204" pitchFamily="34" charset="0"/>
                  </a:rPr>
                  <a:t> </a:t>
                </a:r>
                <a:r>
                  <a:rPr lang="pt-BR" sz="1400" dirty="0" err="1">
                    <a:latin typeface="Amazon Ember Light" panose="020B0403020204020204" pitchFamily="34" charset="0"/>
                    <a:ea typeface="Amazon Ember Light" panose="020B0403020204020204" pitchFamily="34" charset="0"/>
                    <a:cs typeface="Amazon Ember Light" panose="020B0403020204020204" pitchFamily="34" charset="0"/>
                  </a:rPr>
                  <a:t>Load</a:t>
                </a:r>
                <a:r>
                  <a:rPr lang="pt-BR" sz="1400" dirty="0">
                    <a:latin typeface="Amazon Ember Light" panose="020B0403020204020204" pitchFamily="34" charset="0"/>
                    <a:ea typeface="Amazon Ember Light" panose="020B0403020204020204" pitchFamily="34" charset="0"/>
                    <a:cs typeface="Amazon Ember Light" panose="020B0403020204020204" pitchFamily="34" charset="0"/>
                  </a:rPr>
                  <a:t> </a:t>
                </a:r>
                <a:r>
                  <a:rPr lang="pt-BR" sz="1400" dirty="0" err="1">
                    <a:latin typeface="Amazon Ember Light" panose="020B0403020204020204" pitchFamily="34" charset="0"/>
                    <a:ea typeface="Amazon Ember Light" panose="020B0403020204020204" pitchFamily="34" charset="0"/>
                    <a:cs typeface="Amazon Ember Light" panose="020B0403020204020204" pitchFamily="34" charset="0"/>
                  </a:rPr>
                  <a:t>Balancing</a:t>
                </a:r>
                <a:endParaRPr lang="en-US" sz="14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10" name="TextBox 109">
                <a:extLst>
                  <a:ext uri="{FF2B5EF4-FFF2-40B4-BE49-F238E27FC236}">
                    <a16:creationId xmlns:a16="http://schemas.microsoft.com/office/drawing/2014/main" id="{2BB6F588-DFE5-4177-9F0A-A58AA632A4F0}"/>
                  </a:ext>
                </a:extLst>
              </p:cNvPr>
              <p:cNvSpPr txBox="1"/>
              <p:nvPr/>
            </p:nvSpPr>
            <p:spPr>
              <a:xfrm>
                <a:off x="8426403" y="4502923"/>
                <a:ext cx="1920240" cy="523220"/>
              </a:xfrm>
              <a:prstGeom prst="rect">
                <a:avLst/>
              </a:prstGeom>
              <a:noFill/>
            </p:spPr>
            <p:txBody>
              <a:bodyPr wrap="square" rtlCol="0">
                <a:spAutoFit/>
              </a:bodyPr>
              <a:lstStyle/>
              <a:p>
                <a:pPr algn="ctr" rtl="0"/>
                <a:r>
                  <a:rPr lang="pt-BR" sz="1400" spc="-20" dirty="0">
                    <a:latin typeface="Amazon Ember Light" panose="020B0403020204020204" pitchFamily="34" charset="0"/>
                    <a:ea typeface="Amazon Ember Light" panose="020B0403020204020204" pitchFamily="34" charset="0"/>
                    <a:cs typeface="Amazon Ember Light" panose="020B0403020204020204" pitchFamily="34" charset="0"/>
                  </a:rPr>
                  <a:t>Instâncias do EC2 </a:t>
                </a:r>
                <a:r>
                  <a:rPr lang="pt-BR" sz="1400" spc="-20" dirty="0" smtClean="0">
                    <a:latin typeface="Amazon Ember Light" panose="020B0403020204020204" pitchFamily="34" charset="0"/>
                    <a:ea typeface="Amazon Ember Light" panose="020B0403020204020204" pitchFamily="34" charset="0"/>
                    <a:cs typeface="Amazon Ember Light" panose="020B0403020204020204" pitchFamily="34" charset="0"/>
                  </a:rPr>
                  <a:t/>
                </a:r>
                <a:br>
                  <a:rPr lang="pt-BR" sz="1400" spc="-20" dirty="0" smtClean="0">
                    <a:latin typeface="Amazon Ember Light" panose="020B0403020204020204" pitchFamily="34" charset="0"/>
                    <a:ea typeface="Amazon Ember Light" panose="020B0403020204020204" pitchFamily="34" charset="0"/>
                    <a:cs typeface="Amazon Ember Light" panose="020B0403020204020204" pitchFamily="34" charset="0"/>
                  </a:rPr>
                </a:br>
                <a:r>
                  <a:rPr lang="pt-BR" sz="1400" spc="-20" dirty="0" smtClean="0">
                    <a:latin typeface="Amazon Ember Light" panose="020B0403020204020204" pitchFamily="34" charset="0"/>
                    <a:ea typeface="Amazon Ember Light" panose="020B0403020204020204" pitchFamily="34" charset="0"/>
                    <a:cs typeface="Amazon Ember Light" panose="020B0403020204020204" pitchFamily="34" charset="0"/>
                  </a:rPr>
                  <a:t>da </a:t>
                </a:r>
                <a:r>
                  <a:rPr lang="pt-BR" sz="1400" spc="-20" dirty="0">
                    <a:latin typeface="Amazon Ember Light" panose="020B0403020204020204" pitchFamily="34" charset="0"/>
                    <a:ea typeface="Amazon Ember Light" panose="020B0403020204020204" pitchFamily="34" charset="0"/>
                    <a:cs typeface="Amazon Ember Light" panose="020B0403020204020204" pitchFamily="34" charset="0"/>
                  </a:rPr>
                  <a:t>aplicação Web</a:t>
                </a:r>
              </a:p>
            </p:txBody>
          </p:sp>
        </p:grpSp>
        <p:sp>
          <p:nvSpPr>
            <p:cNvPr id="17" name="TextBox 16">
              <a:extLst>
                <a:ext uri="{FF2B5EF4-FFF2-40B4-BE49-F238E27FC236}">
                  <a16:creationId xmlns:a16="http://schemas.microsoft.com/office/drawing/2014/main" id="{399FBDE7-C61D-4BA2-8814-C1BFE8E4F879}"/>
                </a:ext>
              </a:extLst>
            </p:cNvPr>
            <p:cNvSpPr txBox="1"/>
            <p:nvPr/>
          </p:nvSpPr>
          <p:spPr>
            <a:xfrm>
              <a:off x="2035405" y="2742472"/>
              <a:ext cx="423514" cy="584775"/>
            </a:xfrm>
            <a:prstGeom prst="rect">
              <a:avLst/>
            </a:prstGeom>
            <a:noFill/>
          </p:spPr>
          <p:txBody>
            <a:bodyPr wrap="none" rtlCol="0">
              <a:spAutoFit/>
            </a:bodyPr>
            <a:lstStyle/>
            <a:p>
              <a:pPr rtl="0"/>
              <a:r>
                <a:rPr lang="pt-BR" sz="3200">
                  <a:solidFill>
                    <a:srgbClr val="FF0000"/>
                  </a:solidFill>
                  <a:ea typeface="Amazon Ember" panose="020B0603020204020204" pitchFamily="34" charset="0"/>
                  <a:cs typeface="Amazon Ember" panose="020B0603020204020204" pitchFamily="34" charset="0"/>
                </a:rPr>
                <a:t>X</a:t>
              </a:r>
            </a:p>
          </p:txBody>
        </p:sp>
      </p:grpSp>
    </p:spTree>
    <p:custDataLst>
      <p:tags r:id="rId1"/>
    </p:custDataLst>
    <p:extLst>
      <p:ext uri="{BB962C8B-B14F-4D97-AF65-F5344CB8AC3E}">
        <p14:creationId xmlns:p14="http://schemas.microsoft.com/office/powerpoint/2010/main" val="33781710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A9215D-56A1-C14C-8D1D-ECD06964D449}"/>
              </a:ext>
            </a:extLst>
          </p:cNvPr>
          <p:cNvSpPr>
            <a:spLocks noGrp="1"/>
          </p:cNvSpPr>
          <p:nvPr>
            <p:ph type="title"/>
          </p:nvPr>
        </p:nvSpPr>
        <p:spPr/>
        <p:txBody>
          <a:bodyPr rtlCol="0"/>
          <a:lstStyle/>
          <a:p>
            <a:pPr rtl="0"/>
            <a:r>
              <a:rPr lang="pt-BR"/>
              <a:t>Principais lições da Seção 3</a:t>
            </a:r>
          </a:p>
        </p:txBody>
      </p:sp>
      <p:pic>
        <p:nvPicPr>
          <p:cNvPr id="6" name="Picture Placeholder 6">
            <a:extLst>
              <a:ext uri="{FF2B5EF4-FFF2-40B4-BE49-F238E27FC236}">
                <a16:creationId xmlns:a16="http://schemas.microsoft.com/office/drawing/2014/main" id="{DF245F4B-F83C-4547-948B-29463175E4C7}"/>
              </a:ext>
              <a:ext uri="{C183D7F6-B498-43B3-948B-1728B52AA6E4}">
                <adec:decorative xmlns:adec="http://schemas.microsoft.com/office/drawing/2017/decorative" xmlns="" val="1"/>
              </a:ext>
            </a:extLst>
          </p:cNvPr>
          <p:cNvPicPr>
            <a:picLocks noChangeAspect="1"/>
          </p:cNvPicPr>
          <p:nvPr/>
        </p:nvPicPr>
        <p:blipFill>
          <a:blip r:embed="rId4" cstate="hqprint">
            <a:extLst>
              <a:ext uri="{28A0092B-C50C-407E-A947-70E740481C1C}">
                <a14:useLocalDpi xmlns:a14="http://schemas.microsoft.com/office/drawing/2010/main"/>
              </a:ext>
            </a:extLst>
          </a:blip>
          <a:srcRect/>
          <a:stretch>
            <a:fillRect/>
          </a:stretch>
        </p:blipFill>
        <p:spPr>
          <a:xfrm>
            <a:off x="597222" y="2835670"/>
            <a:ext cx="3931314" cy="3104201"/>
          </a:xfrm>
          <a:prstGeom prst="rect">
            <a:avLst/>
          </a:prstGeom>
        </p:spPr>
      </p:pic>
      <p:sp>
        <p:nvSpPr>
          <p:cNvPr id="5" name="Content Placeholder 4">
            <a:extLst>
              <a:ext uri="{FF2B5EF4-FFF2-40B4-BE49-F238E27FC236}">
                <a16:creationId xmlns:a16="http://schemas.microsoft.com/office/drawing/2014/main" id="{5DED86B2-95F3-E144-93EC-D7312615DDBA}"/>
              </a:ext>
            </a:extLst>
          </p:cNvPr>
          <p:cNvSpPr>
            <a:spLocks noGrp="1"/>
          </p:cNvSpPr>
          <p:nvPr>
            <p:ph idx="16"/>
          </p:nvPr>
        </p:nvSpPr>
        <p:spPr>
          <a:xfrm>
            <a:off x="5714474" y="1178376"/>
            <a:ext cx="6248926" cy="4814920"/>
          </a:xfrm>
        </p:spPr>
        <p:txBody>
          <a:bodyPr rtlCol="0"/>
          <a:lstStyle/>
          <a:p>
            <a:r>
              <a:rPr lang="pt-BR" sz="2000" dirty="0"/>
              <a:t>O </a:t>
            </a:r>
            <a:r>
              <a:rPr lang="pt-BR" sz="2000" dirty="0" err="1"/>
              <a:t>Amazon</a:t>
            </a:r>
            <a:r>
              <a:rPr lang="pt-BR" sz="2000" dirty="0"/>
              <a:t> </a:t>
            </a:r>
            <a:r>
              <a:rPr lang="pt-BR" sz="2000" dirty="0" err="1"/>
              <a:t>CloudFront</a:t>
            </a:r>
            <a:r>
              <a:rPr lang="pt-BR" sz="2000" dirty="0"/>
              <a:t> é um</a:t>
            </a:r>
            <a:r>
              <a:rPr lang="pt-BR" sz="2000" dirty="0">
                <a:latin typeface="+mn-lt"/>
              </a:rPr>
              <a:t> </a:t>
            </a:r>
            <a:r>
              <a:rPr lang="pt-BR" sz="2000" dirty="0" smtClean="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serviço </a:t>
            </a:r>
            <a:r>
              <a:rPr lang="pt-BR" sz="20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global de CDN</a:t>
            </a:r>
            <a:r>
              <a:rPr lang="pt-BR" sz="2000" dirty="0"/>
              <a:t> </a:t>
            </a:r>
            <a:r>
              <a:rPr lang="pt-BR" sz="2000" dirty="0" smtClean="0"/>
              <a:t>que </a:t>
            </a:r>
            <a:r>
              <a:rPr lang="pt-BR" sz="2000" dirty="0"/>
              <a:t>acelera a entrega de conteúdo, inclusive conteúdo estático e em vídeo, para usuários sem compromissos de uso mínimo. </a:t>
            </a:r>
          </a:p>
          <a:p>
            <a:pPr rtl="0"/>
            <a:r>
              <a:rPr lang="pt-BR" sz="2000" dirty="0"/>
              <a:t>O </a:t>
            </a:r>
            <a:r>
              <a:rPr lang="pt-BR" sz="2000" dirty="0" err="1"/>
              <a:t>CloudFront</a:t>
            </a:r>
            <a:r>
              <a:rPr lang="pt-BR" sz="2000" dirty="0"/>
              <a:t> usa uma rede global que inclui</a:t>
            </a:r>
            <a:r>
              <a:rPr lang="pt-BR" sz="2000" dirty="0">
                <a:latin typeface="+mn-lt"/>
              </a:rPr>
              <a:t> </a:t>
            </a:r>
            <a:r>
              <a:rPr lang="pt-BR" sz="20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 </a:t>
            </a:r>
            <a:r>
              <a:rPr lang="pt-BR" sz="2000" dirty="0">
                <a:latin typeface="+mn-lt"/>
              </a:rPr>
              <a:t> </a:t>
            </a:r>
            <a:r>
              <a:rPr lang="pt-BR" sz="2000" dirty="0"/>
              <a:t>pontos de presença  </a:t>
            </a:r>
            <a:r>
              <a:rPr lang="pt-BR" sz="2000" dirty="0" smtClean="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e </a:t>
            </a:r>
            <a:r>
              <a:rPr lang="pt-BR" sz="20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pontos de presença de cache regionais </a:t>
            </a:r>
            <a:r>
              <a:rPr lang="pt-BR" sz="2000" dirty="0"/>
              <a:t>para entregar conteúdo aos usuários.</a:t>
            </a:r>
          </a:p>
          <a:p>
            <a:pPr rtl="0"/>
            <a:r>
              <a:rPr lang="pt-BR" sz="2000" dirty="0"/>
              <a:t>Para usar o </a:t>
            </a:r>
            <a:r>
              <a:rPr lang="pt-BR" sz="2000" dirty="0" err="1"/>
              <a:t>CloudFront</a:t>
            </a:r>
            <a:r>
              <a:rPr lang="pt-BR" sz="2000" dirty="0"/>
              <a:t> para entregar seu conteúdo, especifique um</a:t>
            </a:r>
            <a:r>
              <a:rPr lang="pt-BR" sz="2000" dirty="0">
                <a:latin typeface="+mn-lt"/>
              </a:rPr>
              <a:t> </a:t>
            </a:r>
            <a:r>
              <a:rPr lang="pt-BR" sz="20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 </a:t>
            </a:r>
            <a:r>
              <a:rPr lang="pt-BR" sz="2000" dirty="0" smtClean="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servidor </a:t>
            </a:r>
            <a:r>
              <a:rPr lang="pt-BR" sz="20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de origem</a:t>
            </a:r>
            <a:r>
              <a:rPr lang="pt-BR" sz="2000" dirty="0">
                <a:latin typeface="+mn-lt"/>
              </a:rPr>
              <a:t> </a:t>
            </a:r>
            <a:r>
              <a:rPr lang="pt-BR" sz="20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 </a:t>
            </a:r>
            <a:r>
              <a:rPr lang="pt-BR" sz="2000" dirty="0">
                <a:latin typeface="+mn-lt"/>
              </a:rPr>
              <a:t>e configure uma </a:t>
            </a:r>
            <a:r>
              <a:rPr lang="pt-BR" sz="20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distribuição</a:t>
            </a:r>
            <a:r>
              <a:rPr lang="pt-BR" sz="2000" dirty="0">
                <a:latin typeface="+mn-lt"/>
              </a:rPr>
              <a:t> do </a:t>
            </a:r>
            <a:r>
              <a:rPr lang="pt-BR" sz="2000" dirty="0" err="1">
                <a:latin typeface="+mn-lt"/>
              </a:rPr>
              <a:t>CloudFront</a:t>
            </a:r>
            <a:r>
              <a:rPr lang="pt-BR" sz="2000" dirty="0">
                <a:latin typeface="+mn-lt"/>
              </a:rPr>
              <a:t>. </a:t>
            </a:r>
            <a:r>
              <a:rPr lang="pt-BR" sz="2000" dirty="0"/>
              <a:t>O </a:t>
            </a:r>
            <a:r>
              <a:rPr lang="pt-BR" sz="2000" dirty="0" err="1"/>
              <a:t>CloudFront</a:t>
            </a:r>
            <a:r>
              <a:rPr lang="pt-BR" sz="2000" dirty="0"/>
              <a:t> atribui um nome de domínio e envia sua configuração de distribuição para todos </a:t>
            </a:r>
            <a:r>
              <a:rPr lang="pt-BR" sz="2000" dirty="0" smtClean="0"/>
              <a:t>os pontos de </a:t>
            </a:r>
            <a:r>
              <a:rPr lang="pt-BR" sz="2000" dirty="0"/>
              <a:t>presença.</a:t>
            </a:r>
          </a:p>
          <a:p>
            <a:pPr rtl="0"/>
            <a:r>
              <a:rPr lang="pt-BR" sz="2000" dirty="0"/>
              <a:t>Você pode usar o </a:t>
            </a:r>
            <a:r>
              <a:rPr lang="pt-BR" sz="2000" dirty="0" err="1"/>
              <a:t>Amazon</a:t>
            </a:r>
            <a:r>
              <a:rPr lang="pt-BR" sz="2000" dirty="0"/>
              <a:t> </a:t>
            </a:r>
            <a:r>
              <a:rPr lang="pt-BR" sz="2000" dirty="0" err="1"/>
              <a:t>CloudFront</a:t>
            </a:r>
            <a:r>
              <a:rPr lang="pt-BR" sz="2000" dirty="0"/>
              <a:t> para</a:t>
            </a:r>
            <a:r>
              <a:rPr lang="pt-BR" sz="2000" dirty="0" smtClean="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 melhorar </a:t>
            </a:r>
            <a:r>
              <a:rPr lang="pt-BR" sz="20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a resiliência</a:t>
            </a:r>
            <a:r>
              <a:rPr lang="pt-BR" sz="2000" dirty="0"/>
              <a:t> de aplicações executadas </a:t>
            </a:r>
            <a:r>
              <a:rPr lang="pt-BR" sz="2000" dirty="0" smtClean="0"/>
              <a:t>na</a:t>
            </a:r>
            <a:r>
              <a:rPr lang="el-GR" sz="2000" dirty="0" smtClean="0"/>
              <a:t> </a:t>
            </a:r>
            <a:r>
              <a:rPr lang="pt-BR" sz="2000" dirty="0" smtClean="0"/>
              <a:t>AWS </a:t>
            </a:r>
            <a:r>
              <a:rPr lang="pt-BR" sz="2000" dirty="0"/>
              <a:t>contra ataques </a:t>
            </a:r>
            <a:r>
              <a:rPr lang="pt-BR" sz="2000" dirty="0" err="1"/>
              <a:t>DDoS</a:t>
            </a:r>
            <a:r>
              <a:rPr lang="pt-BR" sz="2000" dirty="0"/>
              <a:t>.</a:t>
            </a:r>
            <a:endParaRPr lang="en-US" sz="2000" dirty="0"/>
          </a:p>
        </p:txBody>
      </p:sp>
    </p:spTree>
    <p:custDataLst>
      <p:tags r:id="rId1"/>
    </p:custDataLst>
    <p:extLst>
      <p:ext uri="{BB962C8B-B14F-4D97-AF65-F5344CB8AC3E}">
        <p14:creationId xmlns:p14="http://schemas.microsoft.com/office/powerpoint/2010/main" val="27011046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9100" y="1592386"/>
            <a:ext cx="4268647" cy="2662114"/>
          </a:xfrm>
        </p:spPr>
        <p:txBody>
          <a:bodyPr rtlCol="0">
            <a:noAutofit/>
          </a:bodyPr>
          <a:lstStyle/>
          <a:p>
            <a:pPr rtl="0"/>
            <a:r>
              <a:rPr lang="pt-BR" sz="3600" dirty="0"/>
              <a:t>Módulo 11 – Laboratório guiado: Streaming de conteúdo dinâmico usando o </a:t>
            </a:r>
            <a:r>
              <a:rPr lang="pt-BR" sz="3600" dirty="0" err="1"/>
              <a:t>Amazon</a:t>
            </a:r>
            <a:r>
              <a:rPr lang="pt-BR" sz="3600" dirty="0"/>
              <a:t> </a:t>
            </a:r>
            <a:r>
              <a:rPr lang="pt-BR" sz="3600" dirty="0" err="1"/>
              <a:t>CloudFront</a:t>
            </a:r>
            <a:endParaRPr lang="pt-BR" sz="3600" dirty="0"/>
          </a:p>
        </p:txBody>
      </p:sp>
      <p:pic>
        <p:nvPicPr>
          <p:cNvPr id="11" name="Content Placeholder 3">
            <a:extLst>
              <a:ext uri="{FF2B5EF4-FFF2-40B4-BE49-F238E27FC236}">
                <a16:creationId xmlns:a16="http://schemas.microsoft.com/office/drawing/2014/main" id="{6423631E-AD82-9743-8C78-CFE5440F9411}"/>
              </a:ext>
              <a:ext uri="{C183D7F6-B498-43B3-948B-1728B52AA6E4}">
                <adec:decorative xmlns:adec="http://schemas.microsoft.com/office/drawing/2017/decorative" xmlns="" val="1"/>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5715000" y="1592386"/>
            <a:ext cx="5767388" cy="3983831"/>
          </a:xfrm>
          <a:prstGeom prst="rect">
            <a:avLst/>
          </a:prstGeom>
        </p:spPr>
      </p:pic>
    </p:spTree>
    <p:custDataLst>
      <p:tags r:id="rId1"/>
    </p:custDataLst>
    <p:extLst>
      <p:ext uri="{BB962C8B-B14F-4D97-AF65-F5344CB8AC3E}">
        <p14:creationId xmlns:p14="http://schemas.microsoft.com/office/powerpoint/2010/main" val="11154587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27B3DCD-51E3-47C8-8A26-FA43B81C0245}"/>
              </a:ext>
            </a:extLst>
          </p:cNvPr>
          <p:cNvSpPr>
            <a:spLocks noGrp="1"/>
          </p:cNvSpPr>
          <p:nvPr>
            <p:ph type="title"/>
          </p:nvPr>
        </p:nvSpPr>
        <p:spPr/>
        <p:txBody>
          <a:bodyPr rtlCol="0"/>
          <a:lstStyle/>
          <a:p>
            <a:pPr rtl="0"/>
            <a:r>
              <a:rPr lang="pt-BR"/>
              <a:t>Laboratório guiado: Cenário</a:t>
            </a:r>
          </a:p>
        </p:txBody>
      </p:sp>
      <p:sp>
        <p:nvSpPr>
          <p:cNvPr id="7" name="Content Placeholder 6">
            <a:extLst>
              <a:ext uri="{FF2B5EF4-FFF2-40B4-BE49-F238E27FC236}">
                <a16:creationId xmlns:a16="http://schemas.microsoft.com/office/drawing/2014/main" id="{8DD55A85-CFD7-4401-9A68-6A99D9C00EC1}"/>
              </a:ext>
            </a:extLst>
          </p:cNvPr>
          <p:cNvSpPr>
            <a:spLocks noGrp="1"/>
          </p:cNvSpPr>
          <p:nvPr>
            <p:ph idx="1"/>
          </p:nvPr>
        </p:nvSpPr>
        <p:spPr/>
        <p:txBody>
          <a:bodyPr rtlCol="0"/>
          <a:lstStyle/>
          <a:p>
            <a:pPr marL="0" indent="0" rtl="0">
              <a:buNone/>
            </a:pPr>
            <a:r>
              <a:rPr lang="pt-BR" dirty="0"/>
              <a:t>Neste laboratório, você usa o </a:t>
            </a:r>
            <a:r>
              <a:rPr lang="pt-BR" dirty="0" err="1">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Amazon</a:t>
            </a:r>
            <a:r>
              <a:rPr lang="pt-BR"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 </a:t>
            </a:r>
            <a:r>
              <a:rPr lang="pt-BR" dirty="0" err="1">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Elastic</a:t>
            </a:r>
            <a:r>
              <a:rPr lang="pt-BR"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 </a:t>
            </a:r>
            <a:r>
              <a:rPr lang="pt-BR" dirty="0" err="1">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Transcoder</a:t>
            </a:r>
            <a:r>
              <a:rPr lang="pt-BR"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 </a:t>
            </a:r>
            <a:r>
              <a:rPr lang="pt-BR" dirty="0"/>
              <a:t>para converter um vídeo de origem em várias taxas de bits. Você usa o </a:t>
            </a:r>
            <a:r>
              <a:rPr lang="pt-BR" dirty="0" err="1">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Amazon</a:t>
            </a:r>
            <a:r>
              <a:rPr lang="pt-BR"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 </a:t>
            </a:r>
            <a:r>
              <a:rPr lang="pt-BR" dirty="0" err="1">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CloudFront</a:t>
            </a:r>
            <a:r>
              <a:rPr lang="pt-BR" dirty="0"/>
              <a:t> para entregar o </a:t>
            </a:r>
            <a:r>
              <a:rPr lang="pt-BR" dirty="0" err="1"/>
              <a:t>stream</a:t>
            </a:r>
            <a:r>
              <a:rPr lang="pt-BR" dirty="0"/>
              <a:t> dinâmico de várias taxas de bits para um dispositivo conectado usando o protocolo HLS (</a:t>
            </a:r>
            <a:r>
              <a:rPr lang="pt-BR" dirty="0" smtClean="0"/>
              <a:t>Apple HTTP </a:t>
            </a:r>
            <a:r>
              <a:rPr lang="pt-BR" dirty="0"/>
              <a:t>Live Streaming).</a:t>
            </a:r>
            <a:endParaRPr lang="en-US" dirty="0"/>
          </a:p>
          <a:p>
            <a:pPr rtl="0"/>
            <a:endParaRPr lang="en-US" dirty="0"/>
          </a:p>
        </p:txBody>
      </p:sp>
      <p:grpSp>
        <p:nvGrpSpPr>
          <p:cNvPr id="14" name="Group 13">
            <a:extLst>
              <a:ext uri="{FF2B5EF4-FFF2-40B4-BE49-F238E27FC236}">
                <a16:creationId xmlns:a16="http://schemas.microsoft.com/office/drawing/2014/main" id="{43436203-AF03-440E-8CA8-49332EA47645}"/>
              </a:ext>
              <a:ext uri="{C183D7F6-B498-43B3-948B-1728B52AA6E4}">
                <adec:decorative xmlns:adec="http://schemas.microsoft.com/office/drawing/2017/decorative" xmlns="" val="1"/>
              </a:ext>
            </a:extLst>
          </p:cNvPr>
          <p:cNvGrpSpPr/>
          <p:nvPr/>
        </p:nvGrpSpPr>
        <p:grpSpPr>
          <a:xfrm>
            <a:off x="3141846" y="3852569"/>
            <a:ext cx="5887855" cy="2107491"/>
            <a:chOff x="2329410" y="3852569"/>
            <a:chExt cx="5887855" cy="2107491"/>
          </a:xfrm>
        </p:grpSpPr>
        <p:grpSp>
          <p:nvGrpSpPr>
            <p:cNvPr id="12" name="Group 11">
              <a:extLst>
                <a:ext uri="{FF2B5EF4-FFF2-40B4-BE49-F238E27FC236}">
                  <a16:creationId xmlns:a16="http://schemas.microsoft.com/office/drawing/2014/main" id="{AEB59254-E8C8-4884-82B8-4CA26CE669DD}"/>
                </a:ext>
              </a:extLst>
            </p:cNvPr>
            <p:cNvGrpSpPr/>
            <p:nvPr/>
          </p:nvGrpSpPr>
          <p:grpSpPr>
            <a:xfrm>
              <a:off x="2329410" y="3852569"/>
              <a:ext cx="3609684" cy="2107491"/>
              <a:chOff x="2329410" y="3852569"/>
              <a:chExt cx="3609684" cy="2107491"/>
            </a:xfrm>
          </p:grpSpPr>
          <p:pic>
            <p:nvPicPr>
              <p:cNvPr id="8" name="Graphic 7">
                <a:extLst>
                  <a:ext uri="{FF2B5EF4-FFF2-40B4-BE49-F238E27FC236}">
                    <a16:creationId xmlns:a16="http://schemas.microsoft.com/office/drawing/2014/main" id="{44870C44-9389-4518-9F9F-F70A8EAD266B}"/>
                  </a:ext>
                  <a:ext uri="{C183D7F6-B498-43B3-948B-1728B52AA6E4}">
                    <adec:decorative xmlns:adec="http://schemas.microsoft.com/office/drawing/2017/decorative" xmlns="" val="1"/>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3677051" y="3852569"/>
                <a:ext cx="914400" cy="914400"/>
              </a:xfrm>
              <a:prstGeom prst="rect">
                <a:avLst/>
              </a:prstGeom>
            </p:spPr>
          </p:pic>
          <p:sp>
            <p:nvSpPr>
              <p:cNvPr id="10" name="TextBox 9">
                <a:extLst>
                  <a:ext uri="{FF2B5EF4-FFF2-40B4-BE49-F238E27FC236}">
                    <a16:creationId xmlns:a16="http://schemas.microsoft.com/office/drawing/2014/main" id="{CF400566-3AAD-42D9-AFDE-EF4E00FC093B}"/>
                  </a:ext>
                </a:extLst>
              </p:cNvPr>
              <p:cNvSpPr txBox="1"/>
              <p:nvPr/>
            </p:nvSpPr>
            <p:spPr>
              <a:xfrm>
                <a:off x="2329410" y="5005953"/>
                <a:ext cx="3609684" cy="954107"/>
              </a:xfrm>
              <a:prstGeom prst="rect">
                <a:avLst/>
              </a:prstGeom>
              <a:noFill/>
            </p:spPr>
            <p:txBody>
              <a:bodyPr wrap="square" rtlCol="0">
                <a:spAutoFit/>
              </a:bodyPr>
              <a:lstStyle/>
              <a:p>
                <a:pPr algn="ctr" rtl="0"/>
                <a:r>
                  <a:rPr lang="pt-BR" sz="2800">
                    <a:latin typeface="Amazon Ember Light" panose="020B0403020204020204" pitchFamily="34" charset="0"/>
                    <a:ea typeface="Amazon Ember Light" panose="020B0403020204020204" pitchFamily="34" charset="0"/>
                    <a:cs typeface="Amazon Ember Light" panose="020B0403020204020204" pitchFamily="34" charset="0"/>
                  </a:rPr>
                  <a:t>Amazon Elastic Transcoder</a:t>
                </a:r>
                <a:endParaRPr lang="en-US" sz="28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grpSp>
          <p:nvGrpSpPr>
            <p:cNvPr id="13" name="Group 12">
              <a:extLst>
                <a:ext uri="{FF2B5EF4-FFF2-40B4-BE49-F238E27FC236}">
                  <a16:creationId xmlns:a16="http://schemas.microsoft.com/office/drawing/2014/main" id="{165E6D84-599B-4AAC-8313-547299E81E0A}"/>
                </a:ext>
              </a:extLst>
            </p:cNvPr>
            <p:cNvGrpSpPr/>
            <p:nvPr/>
          </p:nvGrpSpPr>
          <p:grpSpPr>
            <a:xfrm>
              <a:off x="5273663" y="3852569"/>
              <a:ext cx="2943602" cy="2107491"/>
              <a:chOff x="5273663" y="3852569"/>
              <a:chExt cx="2943602" cy="2107491"/>
            </a:xfrm>
          </p:grpSpPr>
          <p:pic>
            <p:nvPicPr>
              <p:cNvPr id="9" name="Graphic 8">
                <a:extLst>
                  <a:ext uri="{FF2B5EF4-FFF2-40B4-BE49-F238E27FC236}">
                    <a16:creationId xmlns:a16="http://schemas.microsoft.com/office/drawing/2014/main" id="{3AACE397-8593-41AA-AA3B-FF4DE67B9D9B}"/>
                  </a:ext>
                  <a:ext uri="{C183D7F6-B498-43B3-948B-1728B52AA6E4}">
                    <adec:decorative xmlns:adec="http://schemas.microsoft.com/office/drawing/2017/decorative" xmlns="" val="1"/>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6288262" y="3852569"/>
                <a:ext cx="914400" cy="914400"/>
              </a:xfrm>
              <a:prstGeom prst="rect">
                <a:avLst/>
              </a:prstGeom>
            </p:spPr>
          </p:pic>
          <p:sp>
            <p:nvSpPr>
              <p:cNvPr id="11" name="TextBox 10">
                <a:extLst>
                  <a:ext uri="{FF2B5EF4-FFF2-40B4-BE49-F238E27FC236}">
                    <a16:creationId xmlns:a16="http://schemas.microsoft.com/office/drawing/2014/main" id="{0493D7F4-E263-4042-9B60-D5D3F7D7226C}"/>
                  </a:ext>
                </a:extLst>
              </p:cNvPr>
              <p:cNvSpPr txBox="1"/>
              <p:nvPr/>
            </p:nvSpPr>
            <p:spPr>
              <a:xfrm>
                <a:off x="5273663" y="5005953"/>
                <a:ext cx="2943602" cy="954107"/>
              </a:xfrm>
              <a:prstGeom prst="rect">
                <a:avLst/>
              </a:prstGeom>
              <a:noFill/>
            </p:spPr>
            <p:txBody>
              <a:bodyPr wrap="square" rtlCol="0">
                <a:spAutoFit/>
              </a:bodyPr>
              <a:lstStyle/>
              <a:p>
                <a:pPr algn="ctr" rtl="0"/>
                <a:r>
                  <a:rPr lang="pt-BR" sz="2800">
                    <a:latin typeface="Amazon Ember Light" panose="020B0403020204020204" pitchFamily="34" charset="0"/>
                    <a:ea typeface="Amazon Ember Light" panose="020B0403020204020204" pitchFamily="34" charset="0"/>
                    <a:cs typeface="Amazon Ember Light" panose="020B0403020204020204" pitchFamily="34" charset="0"/>
                  </a:rPr>
                  <a:t>Amazon CloudFront</a:t>
                </a:r>
                <a:endParaRPr lang="en-US" sz="28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grpSp>
    </p:spTree>
    <p:custDataLst>
      <p:tags r:id="rId1"/>
    </p:custDataLst>
    <p:extLst>
      <p:ext uri="{BB962C8B-B14F-4D97-AF65-F5344CB8AC3E}">
        <p14:creationId xmlns:p14="http://schemas.microsoft.com/office/powerpoint/2010/main" val="188318759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pt-BR"/>
              <a:t>Laboratório guiado: Tarefas</a:t>
            </a:r>
          </a:p>
        </p:txBody>
      </p:sp>
      <p:sp>
        <p:nvSpPr>
          <p:cNvPr id="7" name="Content Placeholder 6">
            <a:extLst>
              <a:ext uri="{FF2B5EF4-FFF2-40B4-BE49-F238E27FC236}">
                <a16:creationId xmlns:a16="http://schemas.microsoft.com/office/drawing/2014/main" id="{358653D5-E04B-5646-A879-B4A147607831}"/>
              </a:ext>
            </a:extLst>
          </p:cNvPr>
          <p:cNvSpPr>
            <a:spLocks noGrp="1"/>
          </p:cNvSpPr>
          <p:nvPr>
            <p:ph idx="1"/>
          </p:nvPr>
        </p:nvSpPr>
        <p:spPr/>
        <p:txBody>
          <a:bodyPr rtlCol="0"/>
          <a:lstStyle/>
          <a:p>
            <a:pPr marL="514350" indent="-514350" rtl="0">
              <a:buFont typeface="+mj-lt"/>
              <a:buAutoNum type="arabicPeriod"/>
            </a:pPr>
            <a:r>
              <a:rPr lang="pt-BR"/>
              <a:t>Criar uma distribuição do Amazon CloudFront</a:t>
            </a:r>
          </a:p>
          <a:p>
            <a:pPr marL="514350" indent="-514350" rtl="0">
              <a:buFont typeface="+mj-lt"/>
              <a:buAutoNum type="arabicPeriod"/>
            </a:pPr>
            <a:r>
              <a:rPr lang="pt-BR"/>
              <a:t>Criar um pipeline do Amazon Elastic Transcoder</a:t>
            </a:r>
          </a:p>
          <a:p>
            <a:pPr marL="514350" indent="-514350" rtl="0">
              <a:buFont typeface="+mj-lt"/>
              <a:buAutoNum type="arabicPeriod"/>
            </a:pPr>
            <a:r>
              <a:rPr lang="pt-BR"/>
              <a:t>Testar a reprodução do stream dinâmico (várias taxas de bits)</a:t>
            </a:r>
          </a:p>
        </p:txBody>
      </p:sp>
    </p:spTree>
    <p:custDataLst>
      <p:tags r:id="rId1"/>
    </p:custDataLst>
    <p:extLst>
      <p:ext uri="{BB962C8B-B14F-4D97-AF65-F5344CB8AC3E}">
        <p14:creationId xmlns:p14="http://schemas.microsoft.com/office/powerpoint/2010/main" val="8642811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DD67E4-BDC1-B340-8993-E1E72418A01F}"/>
              </a:ext>
            </a:extLst>
          </p:cNvPr>
          <p:cNvSpPr>
            <a:spLocks noGrp="1"/>
          </p:cNvSpPr>
          <p:nvPr>
            <p:ph type="title"/>
          </p:nvPr>
        </p:nvSpPr>
        <p:spPr/>
        <p:txBody>
          <a:bodyPr rtlCol="0"/>
          <a:lstStyle/>
          <a:p>
            <a:pPr rtl="0"/>
            <a:r>
              <a:rPr lang="pt-BR"/>
              <a:t>Objetivos do módulo</a:t>
            </a:r>
          </a:p>
        </p:txBody>
      </p:sp>
      <p:sp>
        <p:nvSpPr>
          <p:cNvPr id="4" name="Content Placeholder 2">
            <a:extLst>
              <a:ext uri="{FF2B5EF4-FFF2-40B4-BE49-F238E27FC236}">
                <a16:creationId xmlns:a16="http://schemas.microsoft.com/office/drawing/2014/main" id="{AA03B58E-9CA1-F041-8923-2FE03FDDD563}"/>
              </a:ext>
            </a:extLst>
          </p:cNvPr>
          <p:cNvSpPr>
            <a:spLocks noGrp="1"/>
          </p:cNvSpPr>
          <p:nvPr>
            <p:ph idx="1"/>
          </p:nvPr>
        </p:nvSpPr>
        <p:spPr>
          <a:xfrm>
            <a:off x="419100" y="1528175"/>
            <a:ext cx="10678960" cy="4648788"/>
          </a:xfrm>
        </p:spPr>
        <p:txBody>
          <a:bodyPr rtlCol="0"/>
          <a:lstStyle/>
          <a:p>
            <a:pPr marL="0" indent="0" rtl="0">
              <a:buNone/>
            </a:pPr>
            <a:r>
              <a:rPr lang="pt-BR" dirty="0"/>
              <a:t>Ao final deste módulo, você deverá ser capaz de:</a:t>
            </a:r>
          </a:p>
          <a:p>
            <a:pPr lvl="1" rtl="0"/>
            <a:r>
              <a:rPr lang="pt-BR" dirty="0"/>
              <a:t>Identificar como o conteúdo em cache pode melhorar a performance </a:t>
            </a:r>
            <a:r>
              <a:rPr lang="pt-BR" dirty="0" smtClean="0"/>
              <a:t>da aplicação </a:t>
            </a:r>
            <a:r>
              <a:rPr lang="pt-BR" dirty="0"/>
              <a:t>e reduzir a latência</a:t>
            </a:r>
          </a:p>
          <a:p>
            <a:pPr lvl="1" rtl="0"/>
            <a:r>
              <a:rPr lang="pt-BR" dirty="0"/>
              <a:t>Identificar como projetar arquiteturas que usam pontos de presença para distribuição e proteção contra negação distribuída de serviço (</a:t>
            </a:r>
            <a:r>
              <a:rPr lang="pt-BR" dirty="0" err="1"/>
              <a:t>DDoS</a:t>
            </a:r>
            <a:r>
              <a:rPr lang="pt-BR" dirty="0"/>
              <a:t>)</a:t>
            </a:r>
            <a:endParaRPr lang="en-US" dirty="0"/>
          </a:p>
          <a:p>
            <a:pPr lvl="1" rtl="0"/>
            <a:r>
              <a:rPr lang="pt-BR" dirty="0"/>
              <a:t>Criar arquiteturas que usam o </a:t>
            </a:r>
            <a:r>
              <a:rPr lang="pt-BR" dirty="0" err="1"/>
              <a:t>Amazon</a:t>
            </a:r>
            <a:r>
              <a:rPr lang="pt-BR" dirty="0"/>
              <a:t> </a:t>
            </a:r>
            <a:r>
              <a:rPr lang="pt-BR" dirty="0" err="1"/>
              <a:t>CloudFront</a:t>
            </a:r>
            <a:r>
              <a:rPr lang="pt-BR" dirty="0"/>
              <a:t> para armazenar conteúdo em cache</a:t>
            </a:r>
          </a:p>
          <a:p>
            <a:pPr lvl="1" rtl="0"/>
            <a:r>
              <a:rPr lang="pt-BR" dirty="0"/>
              <a:t>Reconhecer como o gerenciamento de sessões se relaciona com o cache</a:t>
            </a:r>
          </a:p>
          <a:p>
            <a:pPr lvl="1" rtl="0"/>
            <a:r>
              <a:rPr lang="pt-BR" dirty="0"/>
              <a:t>Descrever como projetar arquiteturas que usam o </a:t>
            </a:r>
            <a:r>
              <a:rPr lang="pt-BR" dirty="0" err="1"/>
              <a:t>Amazon</a:t>
            </a:r>
            <a:r>
              <a:rPr lang="pt-BR" dirty="0"/>
              <a:t> </a:t>
            </a:r>
            <a:r>
              <a:rPr lang="pt-BR" dirty="0" err="1"/>
              <a:t>ElastiCache</a:t>
            </a:r>
            <a:endParaRPr lang="pt-BR" dirty="0"/>
          </a:p>
        </p:txBody>
      </p:sp>
    </p:spTree>
    <p:custDataLst>
      <p:tags r:id="rId1"/>
    </p:custDataLst>
    <p:extLst>
      <p:ext uri="{BB962C8B-B14F-4D97-AF65-F5344CB8AC3E}">
        <p14:creationId xmlns:p14="http://schemas.microsoft.com/office/powerpoint/2010/main" val="3962474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pt-BR"/>
              <a:t>Laboratório guiado: Produto final </a:t>
            </a:r>
          </a:p>
        </p:txBody>
      </p:sp>
      <p:grpSp>
        <p:nvGrpSpPr>
          <p:cNvPr id="46" name="Group 45" descr="architecture diagram showing how cloudfront distributes transcoded output from an s3 bucket to a mobile device.">
            <a:extLst>
              <a:ext uri="{FF2B5EF4-FFF2-40B4-BE49-F238E27FC236}">
                <a16:creationId xmlns:a16="http://schemas.microsoft.com/office/drawing/2014/main" id="{ABAABF62-45DA-4E23-B871-7A9D10941499}"/>
              </a:ext>
            </a:extLst>
          </p:cNvPr>
          <p:cNvGrpSpPr/>
          <p:nvPr/>
        </p:nvGrpSpPr>
        <p:grpSpPr>
          <a:xfrm>
            <a:off x="337273" y="1851951"/>
            <a:ext cx="11524876" cy="3761763"/>
            <a:chOff x="337273" y="1851951"/>
            <a:chExt cx="11524876" cy="3761763"/>
          </a:xfrm>
        </p:grpSpPr>
        <p:sp>
          <p:nvSpPr>
            <p:cNvPr id="24" name="Rectangle 23">
              <a:extLst>
                <a:ext uri="{FF2B5EF4-FFF2-40B4-BE49-F238E27FC236}">
                  <a16:creationId xmlns:a16="http://schemas.microsoft.com/office/drawing/2014/main" id="{B0AFCF6D-95C0-495C-B18B-B5CABEC7BD2D}"/>
                </a:ext>
              </a:extLst>
            </p:cNvPr>
            <p:cNvSpPr/>
            <p:nvPr/>
          </p:nvSpPr>
          <p:spPr>
            <a:xfrm>
              <a:off x="337273" y="1851951"/>
              <a:ext cx="9877647" cy="3761763"/>
            </a:xfrm>
            <a:prstGeom prst="rect">
              <a:avLst/>
            </a:prstGeom>
            <a:noFill/>
            <a:ln w="12700" cap="flat" cmpd="sng" algn="ctr">
              <a:solidFill>
                <a:srgbClr val="232F3D"/>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pt-BR" sz="1400" b="0" i="0" u="none" strike="noStrike" kern="0" cap="none" spc="0" normalizeH="0" noProof="0">
                  <a:ln>
                    <a:noFill/>
                  </a:ln>
                  <a:solidFill>
                    <a:sysClr val="windowText" lastClr="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Nuvem AWS</a:t>
              </a:r>
            </a:p>
          </p:txBody>
        </p:sp>
        <p:pic>
          <p:nvPicPr>
            <p:cNvPr id="25" name="Graphic 24">
              <a:extLst>
                <a:ext uri="{FF2B5EF4-FFF2-40B4-BE49-F238E27FC236}">
                  <a16:creationId xmlns:a16="http://schemas.microsoft.com/office/drawing/2014/main" id="{DC2447E2-C918-4CE8-A688-937BBB41482D}"/>
                </a:ext>
                <a:ext uri="{C183D7F6-B498-43B3-948B-1728B52AA6E4}">
                  <adec:decorative xmlns:adec="http://schemas.microsoft.com/office/drawing/2017/decorative" xmlns="" val="1"/>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337274" y="1851952"/>
              <a:ext cx="457200" cy="457200"/>
            </a:xfrm>
            <a:prstGeom prst="rect">
              <a:avLst/>
            </a:prstGeom>
          </p:spPr>
        </p:pic>
        <p:grpSp>
          <p:nvGrpSpPr>
            <p:cNvPr id="43" name="Group 42">
              <a:extLst>
                <a:ext uri="{FF2B5EF4-FFF2-40B4-BE49-F238E27FC236}">
                  <a16:creationId xmlns:a16="http://schemas.microsoft.com/office/drawing/2014/main" id="{CEA0E255-F751-4A55-920F-2298CB418332}"/>
                </a:ext>
              </a:extLst>
            </p:cNvPr>
            <p:cNvGrpSpPr/>
            <p:nvPr/>
          </p:nvGrpSpPr>
          <p:grpSpPr>
            <a:xfrm>
              <a:off x="565874" y="3045277"/>
              <a:ext cx="1744827" cy="1648800"/>
              <a:chOff x="2115272" y="2605440"/>
              <a:chExt cx="1744827" cy="1648800"/>
            </a:xfrm>
          </p:grpSpPr>
          <p:pic>
            <p:nvPicPr>
              <p:cNvPr id="26" name="Graphic 25">
                <a:extLst>
                  <a:ext uri="{FF2B5EF4-FFF2-40B4-BE49-F238E27FC236}">
                    <a16:creationId xmlns:a16="http://schemas.microsoft.com/office/drawing/2014/main" id="{EEE20625-1CE0-4B28-BAF3-5E99340A18F2}"/>
                  </a:ext>
                  <a:ext uri="{C183D7F6-B498-43B3-948B-1728B52AA6E4}">
                    <adec:decorative xmlns:adec="http://schemas.microsoft.com/office/drawing/2017/decorative" xmlns="" val="1"/>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2905888" y="2605440"/>
                <a:ext cx="457200" cy="457200"/>
              </a:xfrm>
              <a:prstGeom prst="rect">
                <a:avLst/>
              </a:prstGeom>
            </p:spPr>
          </p:pic>
          <p:grpSp>
            <p:nvGrpSpPr>
              <p:cNvPr id="23" name="Group 22">
                <a:extLst>
                  <a:ext uri="{FF2B5EF4-FFF2-40B4-BE49-F238E27FC236}">
                    <a16:creationId xmlns:a16="http://schemas.microsoft.com/office/drawing/2014/main" id="{BCD15139-CD80-4559-9050-281653A769E5}"/>
                  </a:ext>
                </a:extLst>
              </p:cNvPr>
              <p:cNvGrpSpPr/>
              <p:nvPr/>
            </p:nvGrpSpPr>
            <p:grpSpPr>
              <a:xfrm>
                <a:off x="2115272" y="2949308"/>
                <a:ext cx="1744827" cy="1304932"/>
                <a:chOff x="3064661" y="2949308"/>
                <a:chExt cx="1744827" cy="1304932"/>
              </a:xfrm>
            </p:grpSpPr>
            <p:pic>
              <p:nvPicPr>
                <p:cNvPr id="62" name="Graphic 61">
                  <a:extLst>
                    <a:ext uri="{FF2B5EF4-FFF2-40B4-BE49-F238E27FC236}">
                      <a16:creationId xmlns:a16="http://schemas.microsoft.com/office/drawing/2014/main" id="{877CC8AC-B7B6-4E06-844E-160388E59BBB}"/>
                    </a:ext>
                    <a:ext uri="{C183D7F6-B498-43B3-948B-1728B52AA6E4}">
                      <adec:decorative xmlns:adec="http://schemas.microsoft.com/office/drawing/2017/decorative" xmlns="" val="1"/>
                    </a:ext>
                  </a:extLst>
                </p:cNvPr>
                <p:cNvPicPr>
                  <a:picLocks noChangeAspect="1"/>
                </p:cNvPicPr>
                <p:nvPr/>
              </p:nvPicPr>
              <p:blipFill>
                <a:blip r:embed="rId8">
                  <a:extLst>
                    <a:ext uri="{96DAC541-7B7A-43D3-8B79-37D633B846F1}">
                      <asvg:svgBlip xmlns:asvg="http://schemas.microsoft.com/office/drawing/2016/SVG/main" xmlns="" r:embed="rId9"/>
                    </a:ext>
                  </a:extLst>
                </a:blip>
                <a:stretch>
                  <a:fillRect/>
                </a:stretch>
              </p:blipFill>
              <p:spPr>
                <a:xfrm>
                  <a:off x="3661413" y="2949308"/>
                  <a:ext cx="548640" cy="548640"/>
                </a:xfrm>
                <a:prstGeom prst="rect">
                  <a:avLst/>
                </a:prstGeom>
              </p:spPr>
            </p:pic>
            <p:sp>
              <p:nvSpPr>
                <p:cNvPr id="33" name="TextBox 32">
                  <a:extLst>
                    <a:ext uri="{FF2B5EF4-FFF2-40B4-BE49-F238E27FC236}">
                      <a16:creationId xmlns:a16="http://schemas.microsoft.com/office/drawing/2014/main" id="{47A762FA-6E28-4A36-88BD-922300237F86}"/>
                    </a:ext>
                  </a:extLst>
                </p:cNvPr>
                <p:cNvSpPr txBox="1"/>
                <p:nvPr/>
              </p:nvSpPr>
              <p:spPr>
                <a:xfrm>
                  <a:off x="3064661" y="3515576"/>
                  <a:ext cx="1744827" cy="738664"/>
                </a:xfrm>
                <a:prstGeom prst="rect">
                  <a:avLst/>
                </a:prstGeom>
                <a:noFill/>
              </p:spPr>
              <p:txBody>
                <a:bodyPr wrap="square" rtlCol="0">
                  <a:spAutoFit/>
                </a:bodyPr>
                <a:lstStyle/>
                <a:p>
                  <a:pPr algn="ctr" rtl="0"/>
                  <a:r>
                    <a:rPr lang="pt-BR" sz="1400" dirty="0" err="1">
                      <a:latin typeface="Amazon Ember Light" panose="020B0403020204020204" pitchFamily="34" charset="0"/>
                      <a:ea typeface="Amazon Ember Light" panose="020B0403020204020204" pitchFamily="34" charset="0"/>
                      <a:cs typeface="Amazon Ember Light" panose="020B0403020204020204" pitchFamily="34" charset="0"/>
                    </a:rPr>
                    <a:t>Bucket</a:t>
                  </a:r>
                  <a:r>
                    <a:rPr lang="pt-BR" sz="1400" dirty="0">
                      <a:latin typeface="Amazon Ember Light" panose="020B0403020204020204" pitchFamily="34" charset="0"/>
                      <a:ea typeface="Amazon Ember Light" panose="020B0403020204020204" pitchFamily="34" charset="0"/>
                      <a:cs typeface="Amazon Ember Light" panose="020B0403020204020204" pitchFamily="34" charset="0"/>
                    </a:rPr>
                    <a:t> de entrada do S3 com arquivo de mídia .mp4</a:t>
                  </a:r>
                </a:p>
              </p:txBody>
            </p:sp>
          </p:grpSp>
        </p:grpSp>
        <p:grpSp>
          <p:nvGrpSpPr>
            <p:cNvPr id="45" name="Group 44">
              <a:extLst>
                <a:ext uri="{FF2B5EF4-FFF2-40B4-BE49-F238E27FC236}">
                  <a16:creationId xmlns:a16="http://schemas.microsoft.com/office/drawing/2014/main" id="{62DC15EC-E28F-45FC-8338-63B99CA4624B}"/>
                </a:ext>
              </a:extLst>
            </p:cNvPr>
            <p:cNvGrpSpPr/>
            <p:nvPr/>
          </p:nvGrpSpPr>
          <p:grpSpPr>
            <a:xfrm>
              <a:off x="6272245" y="3389145"/>
              <a:ext cx="1205794" cy="1089488"/>
              <a:chOff x="6272245" y="3389145"/>
              <a:chExt cx="1205794" cy="1089488"/>
            </a:xfrm>
          </p:grpSpPr>
          <p:pic>
            <p:nvPicPr>
              <p:cNvPr id="73" name="Graphic 72">
                <a:extLst>
                  <a:ext uri="{FF2B5EF4-FFF2-40B4-BE49-F238E27FC236}">
                    <a16:creationId xmlns:a16="http://schemas.microsoft.com/office/drawing/2014/main" id="{98BF7EE2-42C8-4F70-A9F4-6D7A760878D0}"/>
                  </a:ext>
                  <a:ext uri="{C183D7F6-B498-43B3-948B-1728B52AA6E4}">
                    <adec:decorative xmlns:adec="http://schemas.microsoft.com/office/drawing/2017/decorative" xmlns="" val="1"/>
                  </a:ext>
                </a:extLst>
              </p:cNvPr>
              <p:cNvPicPr>
                <a:picLocks noChangeAspect="1"/>
              </p:cNvPicPr>
              <p:nvPr/>
            </p:nvPicPr>
            <p:blipFill>
              <a:blip r:embed="rId8">
                <a:extLst>
                  <a:ext uri="{96DAC541-7B7A-43D3-8B79-37D633B846F1}">
                    <asvg:svgBlip xmlns:asvg="http://schemas.microsoft.com/office/drawing/2016/SVG/main" xmlns="" r:embed="rId9"/>
                  </a:ext>
                </a:extLst>
              </a:blip>
              <a:stretch>
                <a:fillRect/>
              </a:stretch>
            </p:blipFill>
            <p:spPr>
              <a:xfrm>
                <a:off x="6600821" y="3389145"/>
                <a:ext cx="548640" cy="548640"/>
              </a:xfrm>
              <a:prstGeom prst="rect">
                <a:avLst/>
              </a:prstGeom>
            </p:spPr>
          </p:pic>
          <p:sp>
            <p:nvSpPr>
              <p:cNvPr id="35" name="TextBox 34">
                <a:extLst>
                  <a:ext uri="{FF2B5EF4-FFF2-40B4-BE49-F238E27FC236}">
                    <a16:creationId xmlns:a16="http://schemas.microsoft.com/office/drawing/2014/main" id="{66A17CAC-E394-4632-AC88-7A770E501B89}"/>
                  </a:ext>
                </a:extLst>
              </p:cNvPr>
              <p:cNvSpPr txBox="1"/>
              <p:nvPr/>
            </p:nvSpPr>
            <p:spPr>
              <a:xfrm>
                <a:off x="6272245" y="3955413"/>
                <a:ext cx="1205794" cy="523220"/>
              </a:xfrm>
              <a:prstGeom prst="rect">
                <a:avLst/>
              </a:prstGeom>
              <a:noFill/>
            </p:spPr>
            <p:txBody>
              <a:bodyPr wrap="square" rtlCol="0">
                <a:spAutoFit/>
              </a:bodyPr>
              <a:lstStyle/>
              <a:p>
                <a:pPr algn="ctr" rtl="0"/>
                <a:r>
                  <a:rPr lang="pt-BR" sz="1400" dirty="0" err="1">
                    <a:latin typeface="Amazon Ember Light" panose="020B0403020204020204" pitchFamily="34" charset="0"/>
                    <a:ea typeface="Amazon Ember Light" panose="020B0403020204020204" pitchFamily="34" charset="0"/>
                    <a:cs typeface="Amazon Ember Light" panose="020B0403020204020204" pitchFamily="34" charset="0"/>
                  </a:rPr>
                  <a:t>Bucket</a:t>
                </a:r>
                <a:r>
                  <a:rPr lang="pt-BR" sz="1400" dirty="0">
                    <a:latin typeface="Amazon Ember Light" panose="020B0403020204020204" pitchFamily="34" charset="0"/>
                    <a:ea typeface="Amazon Ember Light" panose="020B0403020204020204" pitchFamily="34" charset="0"/>
                    <a:cs typeface="Amazon Ember Light" panose="020B0403020204020204" pitchFamily="34" charset="0"/>
                  </a:rPr>
                  <a:t> de saída do S3</a:t>
                </a:r>
                <a:endParaRPr lang="en-US" sz="14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grpSp>
          <p:nvGrpSpPr>
            <p:cNvPr id="9" name="Group 8">
              <a:extLst>
                <a:ext uri="{FF2B5EF4-FFF2-40B4-BE49-F238E27FC236}">
                  <a16:creationId xmlns:a16="http://schemas.microsoft.com/office/drawing/2014/main" id="{878336CD-AAC1-45BF-B885-5D59E4149AD6}"/>
                </a:ext>
              </a:extLst>
            </p:cNvPr>
            <p:cNvGrpSpPr/>
            <p:nvPr/>
          </p:nvGrpSpPr>
          <p:grpSpPr>
            <a:xfrm>
              <a:off x="3227673" y="3397959"/>
              <a:ext cx="2108416" cy="1080674"/>
              <a:chOff x="4229194" y="3116783"/>
              <a:chExt cx="2108416" cy="1080674"/>
            </a:xfrm>
          </p:grpSpPr>
          <p:pic>
            <p:nvPicPr>
              <p:cNvPr id="28" name="Graphic 27">
                <a:extLst>
                  <a:ext uri="{FF2B5EF4-FFF2-40B4-BE49-F238E27FC236}">
                    <a16:creationId xmlns:a16="http://schemas.microsoft.com/office/drawing/2014/main" id="{C8DDE307-D663-4B18-83AF-CD9C9A489343}"/>
                  </a:ext>
                  <a:ext uri="{C183D7F6-B498-43B3-948B-1728B52AA6E4}">
                    <adec:decorative xmlns:adec="http://schemas.microsoft.com/office/drawing/2017/decorative" xmlns="" val="1"/>
                  </a:ext>
                </a:extLst>
              </p:cNvPr>
              <p:cNvPicPr>
                <a:picLocks noChangeAspect="1"/>
              </p:cNvPicPr>
              <p:nvPr/>
            </p:nvPicPr>
            <p:blipFill>
              <a:blip r:embed="rId10">
                <a:extLst>
                  <a:ext uri="{96DAC541-7B7A-43D3-8B79-37D633B846F1}">
                    <asvg:svgBlip xmlns:asvg="http://schemas.microsoft.com/office/drawing/2016/SVG/main" xmlns="" r:embed="rId11"/>
                  </a:ext>
                </a:extLst>
              </a:blip>
              <a:stretch>
                <a:fillRect/>
              </a:stretch>
            </p:blipFill>
            <p:spPr>
              <a:xfrm>
                <a:off x="5009081" y="3116783"/>
                <a:ext cx="548640" cy="548640"/>
              </a:xfrm>
              <a:prstGeom prst="rect">
                <a:avLst/>
              </a:prstGeom>
            </p:spPr>
          </p:pic>
          <p:sp>
            <p:nvSpPr>
              <p:cNvPr id="36" name="TextBox 35">
                <a:extLst>
                  <a:ext uri="{FF2B5EF4-FFF2-40B4-BE49-F238E27FC236}">
                    <a16:creationId xmlns:a16="http://schemas.microsoft.com/office/drawing/2014/main" id="{249C30CF-C9F2-4F3E-AC27-F80182B0F671}"/>
                  </a:ext>
                </a:extLst>
              </p:cNvPr>
              <p:cNvSpPr txBox="1"/>
              <p:nvPr/>
            </p:nvSpPr>
            <p:spPr>
              <a:xfrm>
                <a:off x="4229194" y="3674237"/>
                <a:ext cx="2108416" cy="523220"/>
              </a:xfrm>
              <a:prstGeom prst="rect">
                <a:avLst/>
              </a:prstGeom>
              <a:noFill/>
            </p:spPr>
            <p:txBody>
              <a:bodyPr wrap="square" rtlCol="0">
                <a:spAutoFit/>
              </a:bodyPr>
              <a:lstStyle/>
              <a:p>
                <a:pPr algn="ctr" rtl="0"/>
                <a:r>
                  <a:rPr lang="pt-BR" sz="1400">
                    <a:latin typeface="Amazon Ember Light" panose="020B0403020204020204" pitchFamily="34" charset="0"/>
                    <a:ea typeface="Amazon Ember Light" panose="020B0403020204020204" pitchFamily="34" charset="0"/>
                    <a:cs typeface="Amazon Ember Light" panose="020B0403020204020204" pitchFamily="34" charset="0"/>
                  </a:rPr>
                  <a:t>Amazon Elastic Transcoder</a:t>
                </a:r>
                <a:endParaRPr lang="en-US" sz="14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grpSp>
          <p:nvGrpSpPr>
            <p:cNvPr id="11" name="Group 10">
              <a:extLst>
                <a:ext uri="{FF2B5EF4-FFF2-40B4-BE49-F238E27FC236}">
                  <a16:creationId xmlns:a16="http://schemas.microsoft.com/office/drawing/2014/main" id="{F2E1BAA9-E9B1-4E30-851B-4D4813B639D0}"/>
                </a:ext>
              </a:extLst>
            </p:cNvPr>
            <p:cNvGrpSpPr/>
            <p:nvPr/>
          </p:nvGrpSpPr>
          <p:grpSpPr>
            <a:xfrm>
              <a:off x="7283260" y="3397959"/>
              <a:ext cx="1873266" cy="1296118"/>
              <a:chOff x="7988730" y="3116783"/>
              <a:chExt cx="1873266" cy="1296118"/>
            </a:xfrm>
          </p:grpSpPr>
          <p:pic>
            <p:nvPicPr>
              <p:cNvPr id="31" name="Graphic 30">
                <a:extLst>
                  <a:ext uri="{FF2B5EF4-FFF2-40B4-BE49-F238E27FC236}">
                    <a16:creationId xmlns:a16="http://schemas.microsoft.com/office/drawing/2014/main" id="{2C5C78CC-56B9-4AC9-AA7A-A473F2AB9490}"/>
                  </a:ext>
                  <a:ext uri="{C183D7F6-B498-43B3-948B-1728B52AA6E4}">
                    <adec:decorative xmlns:adec="http://schemas.microsoft.com/office/drawing/2017/decorative" xmlns="" val="1"/>
                  </a:ext>
                </a:extLst>
              </p:cNvPr>
              <p:cNvPicPr>
                <a:picLocks noChangeAspect="1"/>
              </p:cNvPicPr>
              <p:nvPr/>
            </p:nvPicPr>
            <p:blipFill>
              <a:blip r:embed="rId12">
                <a:extLst>
                  <a:ext uri="{96DAC541-7B7A-43D3-8B79-37D633B846F1}">
                    <asvg:svgBlip xmlns:asvg="http://schemas.microsoft.com/office/drawing/2016/SVG/main" xmlns="" r:embed="rId13"/>
                  </a:ext>
                </a:extLst>
              </a:blip>
              <a:stretch>
                <a:fillRect/>
              </a:stretch>
            </p:blipFill>
            <p:spPr>
              <a:xfrm>
                <a:off x="8651039" y="3116783"/>
                <a:ext cx="548640" cy="548640"/>
              </a:xfrm>
              <a:prstGeom prst="rect">
                <a:avLst/>
              </a:prstGeom>
            </p:spPr>
          </p:pic>
          <p:sp>
            <p:nvSpPr>
              <p:cNvPr id="37" name="TextBox 36">
                <a:extLst>
                  <a:ext uri="{FF2B5EF4-FFF2-40B4-BE49-F238E27FC236}">
                    <a16:creationId xmlns:a16="http://schemas.microsoft.com/office/drawing/2014/main" id="{E8BBE948-2D9B-4D8B-B56B-01DE9DE21178}"/>
                  </a:ext>
                </a:extLst>
              </p:cNvPr>
              <p:cNvSpPr txBox="1"/>
              <p:nvPr/>
            </p:nvSpPr>
            <p:spPr>
              <a:xfrm>
                <a:off x="7988730" y="3674237"/>
                <a:ext cx="1873266" cy="738664"/>
              </a:xfrm>
              <a:prstGeom prst="rect">
                <a:avLst/>
              </a:prstGeom>
              <a:noFill/>
            </p:spPr>
            <p:txBody>
              <a:bodyPr wrap="square" rtlCol="0">
                <a:spAutoFit/>
              </a:bodyPr>
              <a:lstStyle/>
              <a:p>
                <a:pPr algn="ctr" rtl="0"/>
                <a:r>
                  <a:rPr lang="pt-BR" sz="1400" dirty="0">
                    <a:latin typeface="Amazon Ember Light" panose="020B0403020204020204" pitchFamily="34" charset="0"/>
                    <a:ea typeface="Amazon Ember Light" panose="020B0403020204020204" pitchFamily="34" charset="0"/>
                    <a:cs typeface="Amazon Ember Light" panose="020B0403020204020204" pitchFamily="34" charset="0"/>
                  </a:rPr>
                  <a:t>Distribuições </a:t>
                </a:r>
                <a:r>
                  <a:rPr lang="pt-BR" sz="1400" dirty="0" smtClean="0">
                    <a:latin typeface="Amazon Ember Light" panose="020B0403020204020204" pitchFamily="34" charset="0"/>
                    <a:ea typeface="Amazon Ember Light" panose="020B0403020204020204" pitchFamily="34" charset="0"/>
                    <a:cs typeface="Amazon Ember Light" panose="020B0403020204020204" pitchFamily="34" charset="0"/>
                  </a:rPr>
                  <a:t>em</a:t>
                </a:r>
                <a:r>
                  <a:rPr lang="el-GR" sz="1400" dirty="0" smtClean="0">
                    <a:latin typeface="Amazon Ember Light" panose="020B0403020204020204" pitchFamily="34" charset="0"/>
                    <a:ea typeface="Amazon Ember Light" panose="020B0403020204020204" pitchFamily="34" charset="0"/>
                    <a:cs typeface="Amazon Ember Light" panose="020B0403020204020204" pitchFamily="34" charset="0"/>
                  </a:rPr>
                  <a:t> </a:t>
                </a:r>
                <a:r>
                  <a:rPr lang="pt-BR" sz="1400" dirty="0" smtClean="0">
                    <a:latin typeface="Amazon Ember Light" panose="020B0403020204020204" pitchFamily="34" charset="0"/>
                    <a:ea typeface="Amazon Ember Light" panose="020B0403020204020204" pitchFamily="34" charset="0"/>
                    <a:cs typeface="Amazon Ember Light" panose="020B0403020204020204" pitchFamily="34" charset="0"/>
                  </a:rPr>
                  <a:t>streaming do </a:t>
                </a:r>
                <a:r>
                  <a:rPr lang="pt-BR" sz="1400" dirty="0" err="1" smtClean="0">
                    <a:latin typeface="Amazon Ember Light" panose="020B0403020204020204" pitchFamily="34" charset="0"/>
                    <a:ea typeface="Amazon Ember Light" panose="020B0403020204020204" pitchFamily="34" charset="0"/>
                    <a:cs typeface="Amazon Ember Light" panose="020B0403020204020204" pitchFamily="34" charset="0"/>
                  </a:rPr>
                  <a:t>CloudFront</a:t>
                </a:r>
                <a:endParaRPr lang="en-US" sz="14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cxnSp>
          <p:nvCxnSpPr>
            <p:cNvPr id="52" name="Straight Arrow Connector 51">
              <a:extLst>
                <a:ext uri="{FF2B5EF4-FFF2-40B4-BE49-F238E27FC236}">
                  <a16:creationId xmlns:a16="http://schemas.microsoft.com/office/drawing/2014/main" id="{13AC0C06-CECA-451C-9397-1E223E0042A6}"/>
                </a:ext>
              </a:extLst>
            </p:cNvPr>
            <p:cNvCxnSpPr>
              <a:cxnSpLocks/>
            </p:cNvCxnSpPr>
            <p:nvPr/>
          </p:nvCxnSpPr>
          <p:spPr>
            <a:xfrm>
              <a:off x="1952586" y="3672279"/>
              <a:ext cx="1828800" cy="0"/>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610FA9CE-7CA2-47FE-AB24-418F54428AE3}"/>
                </a:ext>
              </a:extLst>
            </p:cNvPr>
            <p:cNvCxnSpPr/>
            <p:nvPr/>
          </p:nvCxnSpPr>
          <p:spPr>
            <a:xfrm>
              <a:off x="4697741" y="3672279"/>
              <a:ext cx="1828800" cy="0"/>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029F56B6-18D7-4C4B-94A3-752B7A1F2C4E}"/>
                </a:ext>
              </a:extLst>
            </p:cNvPr>
            <p:cNvCxnSpPr/>
            <p:nvPr/>
          </p:nvCxnSpPr>
          <p:spPr>
            <a:xfrm>
              <a:off x="7266649" y="3672279"/>
              <a:ext cx="548640" cy="0"/>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B708A28B-CE2B-4ECE-A402-4E2296D9B597}"/>
                </a:ext>
              </a:extLst>
            </p:cNvPr>
            <p:cNvCxnSpPr/>
            <p:nvPr/>
          </p:nvCxnSpPr>
          <p:spPr>
            <a:xfrm>
              <a:off x="8751086" y="3672279"/>
              <a:ext cx="2103120" cy="0"/>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53E39C4B-F862-4D6F-9540-B3B531D3E3EA}"/>
                </a:ext>
              </a:extLst>
            </p:cNvPr>
            <p:cNvSpPr txBox="1"/>
            <p:nvPr/>
          </p:nvSpPr>
          <p:spPr>
            <a:xfrm>
              <a:off x="4668986" y="2744439"/>
              <a:ext cx="1941359" cy="738664"/>
            </a:xfrm>
            <a:prstGeom prst="rect">
              <a:avLst/>
            </a:prstGeom>
            <a:noFill/>
          </p:spPr>
          <p:txBody>
            <a:bodyPr wrap="square" rtlCol="0">
              <a:spAutoFit/>
            </a:bodyPr>
            <a:lstStyle/>
            <a:p>
              <a:pPr rtl="0"/>
              <a:r>
                <a:rPr lang="pt-BR" sz="1400" dirty="0">
                  <a:latin typeface="Amazon Ember Light" panose="020B0403020204020204" pitchFamily="34" charset="0"/>
                  <a:ea typeface="Amazon Ember Light" panose="020B0403020204020204" pitchFamily="34" charset="0"/>
                  <a:cs typeface="Amazon Ember Light" panose="020B0403020204020204" pitchFamily="34" charset="0"/>
                </a:rPr>
                <a:t>Saída transcodificada (HLS) armazenada no </a:t>
              </a:r>
              <a:r>
                <a:rPr lang="pt-BR" sz="1400" dirty="0" err="1">
                  <a:latin typeface="Amazon Ember Light" panose="020B0403020204020204" pitchFamily="34" charset="0"/>
                  <a:ea typeface="Amazon Ember Light" panose="020B0403020204020204" pitchFamily="34" charset="0"/>
                  <a:cs typeface="Amazon Ember Light" panose="020B0403020204020204" pitchFamily="34" charset="0"/>
                </a:rPr>
                <a:t>bucket</a:t>
              </a:r>
              <a:r>
                <a:rPr lang="pt-BR" sz="1400" dirty="0">
                  <a:latin typeface="Amazon Ember Light" panose="020B0403020204020204" pitchFamily="34" charset="0"/>
                  <a:ea typeface="Amazon Ember Light" panose="020B0403020204020204" pitchFamily="34" charset="0"/>
                  <a:cs typeface="Amazon Ember Light" panose="020B0403020204020204" pitchFamily="34" charset="0"/>
                </a:rPr>
                <a:t> de saída do S3</a:t>
              </a:r>
            </a:p>
          </p:txBody>
        </p:sp>
        <p:grpSp>
          <p:nvGrpSpPr>
            <p:cNvPr id="42" name="Group 41">
              <a:extLst>
                <a:ext uri="{FF2B5EF4-FFF2-40B4-BE49-F238E27FC236}">
                  <a16:creationId xmlns:a16="http://schemas.microsoft.com/office/drawing/2014/main" id="{29A4CF98-A126-40B9-AC1F-B296233315F5}"/>
                </a:ext>
              </a:extLst>
            </p:cNvPr>
            <p:cNvGrpSpPr/>
            <p:nvPr/>
          </p:nvGrpSpPr>
          <p:grpSpPr>
            <a:xfrm>
              <a:off x="10588631" y="3389145"/>
              <a:ext cx="1273518" cy="1304932"/>
              <a:chOff x="9279085" y="2949308"/>
              <a:chExt cx="1273518" cy="1304932"/>
            </a:xfrm>
          </p:grpSpPr>
          <p:pic>
            <p:nvPicPr>
              <p:cNvPr id="64" name="Graphic 63">
                <a:extLst>
                  <a:ext uri="{FF2B5EF4-FFF2-40B4-BE49-F238E27FC236}">
                    <a16:creationId xmlns:a16="http://schemas.microsoft.com/office/drawing/2014/main" id="{20A7EDA9-777C-4416-BDBF-CAB92C4EF61A}"/>
                  </a:ext>
                  <a:ext uri="{C183D7F6-B498-43B3-948B-1728B52AA6E4}">
                    <adec:decorative xmlns:adec="http://schemas.microsoft.com/office/drawing/2017/decorative" xmlns="" val="1"/>
                  </a:ext>
                </a:extLst>
              </p:cNvPr>
              <p:cNvPicPr>
                <a:picLocks noChangeAspect="1"/>
              </p:cNvPicPr>
              <p:nvPr/>
            </p:nvPicPr>
            <p:blipFill>
              <a:blip r:embed="rId14">
                <a:extLst>
                  <a:ext uri="{96DAC541-7B7A-43D3-8B79-37D633B846F1}">
                    <asvg:svgBlip xmlns:asvg="http://schemas.microsoft.com/office/drawing/2016/SVG/main" xmlns="" r:embed="rId15"/>
                  </a:ext>
                </a:extLst>
              </a:blip>
              <a:stretch>
                <a:fillRect/>
              </a:stretch>
            </p:blipFill>
            <p:spPr>
              <a:xfrm>
                <a:off x="9641523" y="2949308"/>
                <a:ext cx="548640" cy="548640"/>
              </a:xfrm>
              <a:prstGeom prst="rect">
                <a:avLst/>
              </a:prstGeom>
            </p:spPr>
          </p:pic>
          <p:sp>
            <p:nvSpPr>
              <p:cNvPr id="41" name="TextBox 40">
                <a:extLst>
                  <a:ext uri="{FF2B5EF4-FFF2-40B4-BE49-F238E27FC236}">
                    <a16:creationId xmlns:a16="http://schemas.microsoft.com/office/drawing/2014/main" id="{9FB0DBE2-1FAB-49EE-8D19-95603FD6AB15}"/>
                  </a:ext>
                </a:extLst>
              </p:cNvPr>
              <p:cNvSpPr txBox="1"/>
              <p:nvPr/>
            </p:nvSpPr>
            <p:spPr>
              <a:xfrm>
                <a:off x="9279085" y="3515576"/>
                <a:ext cx="1273518" cy="738664"/>
              </a:xfrm>
              <a:prstGeom prst="rect">
                <a:avLst/>
              </a:prstGeom>
              <a:noFill/>
            </p:spPr>
            <p:txBody>
              <a:bodyPr wrap="square" rtlCol="0">
                <a:spAutoFit/>
              </a:bodyPr>
              <a:lstStyle/>
              <a:p>
                <a:pPr algn="ctr" rtl="0"/>
                <a:r>
                  <a:rPr lang="pt-BR" sz="1400">
                    <a:latin typeface="Amazon Ember Light" panose="020B0403020204020204" pitchFamily="34" charset="0"/>
                    <a:ea typeface="Amazon Ember Light" panose="020B0403020204020204" pitchFamily="34" charset="0"/>
                    <a:cs typeface="Amazon Ember Light" panose="020B0403020204020204" pitchFamily="34" charset="0"/>
                  </a:rPr>
                  <a:t>Dispositivo móvel do usuário</a:t>
                </a:r>
                <a:endParaRPr lang="en-US" sz="14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sp>
          <p:nvSpPr>
            <p:cNvPr id="67" name="TextBox 66">
              <a:extLst>
                <a:ext uri="{FF2B5EF4-FFF2-40B4-BE49-F238E27FC236}">
                  <a16:creationId xmlns:a16="http://schemas.microsoft.com/office/drawing/2014/main" id="{A444D813-2106-4F84-82F2-78A8BDEE649E}"/>
                </a:ext>
              </a:extLst>
            </p:cNvPr>
            <p:cNvSpPr txBox="1"/>
            <p:nvPr/>
          </p:nvSpPr>
          <p:spPr>
            <a:xfrm>
              <a:off x="8847804" y="2744439"/>
              <a:ext cx="1198070" cy="738664"/>
            </a:xfrm>
            <a:prstGeom prst="rect">
              <a:avLst/>
            </a:prstGeom>
            <a:noFill/>
          </p:spPr>
          <p:txBody>
            <a:bodyPr wrap="square" rtlCol="0">
              <a:spAutoFit/>
            </a:bodyPr>
            <a:lstStyle/>
            <a:p>
              <a:pPr algn="ctr" rtl="0"/>
              <a:r>
                <a:rPr lang="pt-BR" sz="1400" dirty="0" err="1">
                  <a:latin typeface="Amazon Ember Light" panose="020B0403020204020204" pitchFamily="34" charset="0"/>
                  <a:ea typeface="Amazon Ember Light" panose="020B0403020204020204" pitchFamily="34" charset="0"/>
                  <a:cs typeface="Amazon Ember Light" panose="020B0403020204020204" pitchFamily="34" charset="0"/>
                </a:rPr>
                <a:t>Stream</a:t>
              </a:r>
              <a:r>
                <a:rPr lang="pt-BR" sz="1400" dirty="0">
                  <a:latin typeface="Amazon Ember Light" panose="020B0403020204020204" pitchFamily="34" charset="0"/>
                  <a:ea typeface="Amazon Ember Light" panose="020B0403020204020204" pitchFamily="34" charset="0"/>
                  <a:cs typeface="Amazon Ember Light" panose="020B0403020204020204" pitchFamily="34" charset="0"/>
                </a:rPr>
                <a:t> dinâmico entregue</a:t>
              </a:r>
              <a:endParaRPr lang="en-US" sz="14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68" name="TextBox 67">
              <a:extLst>
                <a:ext uri="{FF2B5EF4-FFF2-40B4-BE49-F238E27FC236}">
                  <a16:creationId xmlns:a16="http://schemas.microsoft.com/office/drawing/2014/main" id="{8F872BF9-9011-4C9A-A3D1-E481758C908C}"/>
                </a:ext>
              </a:extLst>
            </p:cNvPr>
            <p:cNvSpPr txBox="1"/>
            <p:nvPr/>
          </p:nvSpPr>
          <p:spPr>
            <a:xfrm>
              <a:off x="1630130" y="2744439"/>
              <a:ext cx="2560991" cy="738664"/>
            </a:xfrm>
            <a:prstGeom prst="rect">
              <a:avLst/>
            </a:prstGeom>
            <a:noFill/>
          </p:spPr>
          <p:txBody>
            <a:bodyPr wrap="square" rtlCol="0">
              <a:spAutoFit/>
            </a:bodyPr>
            <a:lstStyle/>
            <a:p>
              <a:pPr algn="ctr" rtl="0"/>
              <a:r>
                <a:rPr lang="pt-BR" sz="1400" spc="-20" dirty="0">
                  <a:latin typeface="Amazon Ember Light" panose="020B0403020204020204" pitchFamily="34" charset="0"/>
                  <a:ea typeface="Amazon Ember Light" panose="020B0403020204020204" pitchFamily="34" charset="0"/>
                  <a:cs typeface="Amazon Ember Light" panose="020B0403020204020204" pitchFamily="34" charset="0"/>
                </a:rPr>
                <a:t>O arquivo de entrada é usado para criar um trabalho </a:t>
              </a:r>
              <a:r>
                <a:rPr lang="pt-BR" sz="1400" spc="-20" dirty="0" smtClean="0">
                  <a:latin typeface="Amazon Ember Light" panose="020B0403020204020204" pitchFamily="34" charset="0"/>
                  <a:ea typeface="Amazon Ember Light" panose="020B0403020204020204" pitchFamily="34" charset="0"/>
                  <a:cs typeface="Amazon Ember Light" panose="020B0403020204020204" pitchFamily="34" charset="0"/>
                </a:rPr>
                <a:t>do </a:t>
              </a:r>
              <a:r>
                <a:rPr lang="pt-BR" sz="1400" spc="-20" dirty="0" err="1" smtClean="0">
                  <a:latin typeface="Amazon Ember Light" panose="020B0403020204020204" pitchFamily="34" charset="0"/>
                  <a:ea typeface="Amazon Ember Light" panose="020B0403020204020204" pitchFamily="34" charset="0"/>
                  <a:cs typeface="Amazon Ember Light" panose="020B0403020204020204" pitchFamily="34" charset="0"/>
                </a:rPr>
                <a:t>Elastic</a:t>
              </a:r>
              <a:r>
                <a:rPr lang="pt-BR" sz="1400" spc="-20" dirty="0" smtClean="0">
                  <a:latin typeface="Amazon Ember Light" panose="020B0403020204020204" pitchFamily="34" charset="0"/>
                  <a:ea typeface="Amazon Ember Light" panose="020B0403020204020204" pitchFamily="34" charset="0"/>
                  <a:cs typeface="Amazon Ember Light" panose="020B0403020204020204" pitchFamily="34" charset="0"/>
                </a:rPr>
                <a:t> </a:t>
              </a:r>
              <a:r>
                <a:rPr lang="pt-BR" sz="1400" spc="-20" dirty="0" err="1">
                  <a:latin typeface="Amazon Ember Light" panose="020B0403020204020204" pitchFamily="34" charset="0"/>
                  <a:ea typeface="Amazon Ember Light" panose="020B0403020204020204" pitchFamily="34" charset="0"/>
                  <a:cs typeface="Amazon Ember Light" panose="020B0403020204020204" pitchFamily="34" charset="0"/>
                </a:rPr>
                <a:t>Transcoder</a:t>
              </a:r>
              <a:endParaRPr lang="pt-BR" sz="1400" spc="-2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spTree>
    <p:custDataLst>
      <p:tags r:id="rId1"/>
    </p:custDataLst>
    <p:extLst>
      <p:ext uri="{BB962C8B-B14F-4D97-AF65-F5344CB8AC3E}">
        <p14:creationId xmlns:p14="http://schemas.microsoft.com/office/powerpoint/2010/main" val="15777891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25E8405-D4BA-7847-9F9B-BD8A99A69246}"/>
              </a:ext>
              <a:ext uri="{C183D7F6-B498-43B3-948B-1728B52AA6E4}">
                <adec:decorative xmlns:adec="http://schemas.microsoft.com/office/drawing/2017/decorative" xmlns="" val="1"/>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l="-126"/>
          <a:stretch/>
        </p:blipFill>
        <p:spPr>
          <a:xfrm>
            <a:off x="-60960" y="1920240"/>
            <a:ext cx="12252960" cy="4358640"/>
          </a:xfrm>
          <a:prstGeom prst="rect">
            <a:avLst/>
          </a:prstGeom>
        </p:spPr>
      </p:pic>
      <p:sp>
        <p:nvSpPr>
          <p:cNvPr id="5" name="Title 4">
            <a:extLst>
              <a:ext uri="{FF2B5EF4-FFF2-40B4-BE49-F238E27FC236}">
                <a16:creationId xmlns:a16="http://schemas.microsoft.com/office/drawing/2014/main" id="{AF620218-A447-48BF-A0D6-D9466C1D4E04}"/>
              </a:ext>
            </a:extLst>
          </p:cNvPr>
          <p:cNvSpPr>
            <a:spLocks noGrp="1"/>
          </p:cNvSpPr>
          <p:nvPr>
            <p:ph type="title"/>
          </p:nvPr>
        </p:nvSpPr>
        <p:spPr>
          <a:xfrm>
            <a:off x="6787619" y="2172918"/>
            <a:ext cx="4985281" cy="3770682"/>
          </a:xfrm>
        </p:spPr>
        <p:txBody>
          <a:bodyPr rtlCol="0"/>
          <a:lstStyle/>
          <a:p>
            <a:pPr rtl="0"/>
            <a:r>
              <a:rPr lang="pt-BR" dirty="0">
                <a:solidFill>
                  <a:srgbClr val="FFFFFF"/>
                </a:solidFill>
              </a:rPr>
              <a:t>Inicie o Módulo 11 – Laboratório guiado: Streaming de conteúdo dinâmico usando o </a:t>
            </a:r>
            <a:r>
              <a:rPr lang="pt-BR" dirty="0" err="1" smtClean="0">
                <a:solidFill>
                  <a:srgbClr val="FFFFFF"/>
                </a:solidFill>
              </a:rPr>
              <a:t>Amazon</a:t>
            </a:r>
            <a:r>
              <a:rPr lang="el-GR" dirty="0" smtClean="0">
                <a:solidFill>
                  <a:srgbClr val="FFFFFF"/>
                </a:solidFill>
              </a:rPr>
              <a:t> </a:t>
            </a:r>
            <a:r>
              <a:rPr lang="pt-BR" dirty="0" err="1" smtClean="0">
                <a:solidFill>
                  <a:srgbClr val="FFFFFF"/>
                </a:solidFill>
              </a:rPr>
              <a:t>CloudFront</a:t>
            </a:r>
            <a:r>
              <a:rPr lang="pt-BR" dirty="0" smtClean="0">
                <a:solidFill>
                  <a:srgbClr val="FFFFFF"/>
                </a:solidFill>
              </a:rPr>
              <a:t> </a:t>
            </a:r>
            <a:endParaRPr lang="en-US" dirty="0"/>
          </a:p>
        </p:txBody>
      </p:sp>
      <p:grpSp>
        <p:nvGrpSpPr>
          <p:cNvPr id="9" name="Group 8" descr="A stopwatch icon.">
            <a:extLst>
              <a:ext uri="{FF2B5EF4-FFF2-40B4-BE49-F238E27FC236}">
                <a16:creationId xmlns:a16="http://schemas.microsoft.com/office/drawing/2014/main" id="{10DC9E4A-8285-4049-983B-7423DA3CE8FF}"/>
              </a:ext>
            </a:extLst>
          </p:cNvPr>
          <p:cNvGrpSpPr/>
          <p:nvPr/>
        </p:nvGrpSpPr>
        <p:grpSpPr>
          <a:xfrm>
            <a:off x="419099" y="579120"/>
            <a:ext cx="834514" cy="953731"/>
            <a:chOff x="11271015" y="5905029"/>
            <a:chExt cx="403626" cy="461287"/>
          </a:xfrm>
        </p:grpSpPr>
        <p:sp>
          <p:nvSpPr>
            <p:cNvPr id="10" name="Oval 9">
              <a:extLst>
                <a:ext uri="{FF2B5EF4-FFF2-40B4-BE49-F238E27FC236}">
                  <a16:creationId xmlns:a16="http://schemas.microsoft.com/office/drawing/2014/main" id="{AAC56321-5D68-4446-BED2-5F762D71FEF3}"/>
                </a:ext>
                <a:ext uri="{C183D7F6-B498-43B3-948B-1728B52AA6E4}">
                  <adec:decorative xmlns:adec="http://schemas.microsoft.com/office/drawing/2017/decorative" xmlns="" val="1"/>
                </a:ext>
              </a:extLst>
            </p:cNvPr>
            <p:cNvSpPr/>
            <p:nvPr/>
          </p:nvSpPr>
          <p:spPr>
            <a:xfrm>
              <a:off x="11307093" y="5998845"/>
              <a:ext cx="331470" cy="333181"/>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pic>
          <p:nvPicPr>
            <p:cNvPr id="11" name="Picture 10">
              <a:extLst>
                <a:ext uri="{FF2B5EF4-FFF2-40B4-BE49-F238E27FC236}">
                  <a16:creationId xmlns:a16="http://schemas.microsoft.com/office/drawing/2014/main" id="{45C163E9-58FA-F745-9B8A-FE0E60F9CF77}"/>
                </a:ext>
                <a:ext uri="{C183D7F6-B498-43B3-948B-1728B52AA6E4}">
                  <adec:decorative xmlns:adec="http://schemas.microsoft.com/office/drawing/2017/decorative" xmlns="" val="1"/>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11271015" y="5905029"/>
              <a:ext cx="403626" cy="461287"/>
            </a:xfrm>
            <a:prstGeom prst="rect">
              <a:avLst/>
            </a:prstGeom>
          </p:spPr>
        </p:pic>
      </p:grpSp>
      <p:sp>
        <p:nvSpPr>
          <p:cNvPr id="12" name="TextBox 11">
            <a:extLst>
              <a:ext uri="{FF2B5EF4-FFF2-40B4-BE49-F238E27FC236}">
                <a16:creationId xmlns:a16="http://schemas.microsoft.com/office/drawing/2014/main" id="{93CB1352-7A73-A74D-9F66-0C5041597E9C}"/>
              </a:ext>
            </a:extLst>
          </p:cNvPr>
          <p:cNvSpPr txBox="1"/>
          <p:nvPr/>
        </p:nvSpPr>
        <p:spPr>
          <a:xfrm>
            <a:off x="1179020" y="1225074"/>
            <a:ext cx="302468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600" b="0" i="0" u="none" strike="noStrike" kern="1200" cap="none" spc="0" normalizeH="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Aproximadamente 30 minutos</a:t>
            </a:r>
          </a:p>
        </p:txBody>
      </p:sp>
    </p:spTree>
    <p:custDataLst>
      <p:tags r:id="rId1"/>
    </p:custDataLst>
    <p:extLst>
      <p:ext uri="{BB962C8B-B14F-4D97-AF65-F5344CB8AC3E}">
        <p14:creationId xmlns:p14="http://schemas.microsoft.com/office/powerpoint/2010/main" val="5891970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89D4C57-8ACE-7A46-BE45-25F2ADAE9651}"/>
              </a:ext>
            </a:extLst>
          </p:cNvPr>
          <p:cNvSpPr>
            <a:spLocks noGrp="1"/>
          </p:cNvSpPr>
          <p:nvPr>
            <p:ph type="title"/>
          </p:nvPr>
        </p:nvSpPr>
        <p:spPr>
          <a:xfrm>
            <a:off x="419100" y="2420133"/>
            <a:ext cx="3735456" cy="2017734"/>
          </a:xfrm>
        </p:spPr>
        <p:txBody>
          <a:bodyPr rtlCol="0"/>
          <a:lstStyle/>
          <a:p>
            <a:pPr rtl="0"/>
            <a:r>
              <a:rPr lang="pt-BR" sz="4000" spc="-20" dirty="0"/>
              <a:t>Resumo do laboratório guiado: principais lições</a:t>
            </a:r>
          </a:p>
        </p:txBody>
      </p:sp>
      <p:pic>
        <p:nvPicPr>
          <p:cNvPr id="5" name="Picture 4">
            <a:extLst>
              <a:ext uri="{FF2B5EF4-FFF2-40B4-BE49-F238E27FC236}">
                <a16:creationId xmlns:a16="http://schemas.microsoft.com/office/drawing/2014/main" id="{79125E67-2530-304C-9CF1-F3BC25E3B1E2}"/>
              </a:ext>
              <a:ext uri="{C183D7F6-B498-43B3-948B-1728B52AA6E4}">
                <adec:decorative xmlns:adec="http://schemas.microsoft.com/office/drawing/2017/decorative" xmlns="" val="1"/>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4154556" y="1168065"/>
            <a:ext cx="7421479" cy="4947653"/>
          </a:xfrm>
          <a:prstGeom prst="rect">
            <a:avLst/>
          </a:prstGeom>
          <a:ln>
            <a:solidFill>
              <a:schemeClr val="accent1"/>
            </a:solidFill>
          </a:ln>
        </p:spPr>
      </p:pic>
    </p:spTree>
    <p:custDataLst>
      <p:tags r:id="rId1"/>
    </p:custDataLst>
    <p:extLst>
      <p:ext uri="{BB962C8B-B14F-4D97-AF65-F5344CB8AC3E}">
        <p14:creationId xmlns:p14="http://schemas.microsoft.com/office/powerpoint/2010/main" val="14230615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D64B8E0-60AD-514D-93D6-076C58CF731E}"/>
              </a:ext>
            </a:extLst>
          </p:cNvPr>
          <p:cNvSpPr>
            <a:spLocks noGrp="1"/>
          </p:cNvSpPr>
          <p:nvPr>
            <p:ph type="body" sz="quarter" idx="10"/>
          </p:nvPr>
        </p:nvSpPr>
        <p:spPr>
          <a:xfrm>
            <a:off x="419100" y="2554356"/>
            <a:ext cx="9129634" cy="488498"/>
          </a:xfrm>
        </p:spPr>
        <p:txBody>
          <a:bodyPr rtlCol="0">
            <a:normAutofit/>
          </a:bodyPr>
          <a:lstStyle/>
          <a:p>
            <a:pPr rtl="0"/>
            <a:r>
              <a:rPr lang="pt-BR" b="1">
                <a:latin typeface="Amazon Ember Light" panose="020B0403020204020204" pitchFamily="34" charset="0"/>
                <a:ea typeface="Amazon Ember Light" panose="020B0403020204020204" pitchFamily="34" charset="0"/>
                <a:cs typeface="Amazon Ember Light" panose="020B0403020204020204" pitchFamily="34" charset="0"/>
              </a:rPr>
              <a:t>Módulo 11: Armazenar conteúdo em cache</a:t>
            </a:r>
          </a:p>
        </p:txBody>
      </p:sp>
      <p:sp>
        <p:nvSpPr>
          <p:cNvPr id="2" name="Title 1"/>
          <p:cNvSpPr>
            <a:spLocks noGrp="1"/>
          </p:cNvSpPr>
          <p:nvPr>
            <p:ph type="title"/>
          </p:nvPr>
        </p:nvSpPr>
        <p:spPr/>
        <p:txBody>
          <a:bodyPr rtlCol="0">
            <a:noAutofit/>
          </a:bodyPr>
          <a:lstStyle/>
          <a:p>
            <a:pPr rtl="0"/>
            <a:r>
              <a:rPr lang="pt-BR" sz="4000"/>
              <a:t>Seção 4: Armazenar sessões da Web em cache</a:t>
            </a:r>
          </a:p>
        </p:txBody>
      </p:sp>
    </p:spTree>
    <p:custDataLst>
      <p:tags r:id="rId1"/>
    </p:custDataLst>
    <p:extLst>
      <p:ext uri="{BB962C8B-B14F-4D97-AF65-F5344CB8AC3E}">
        <p14:creationId xmlns:p14="http://schemas.microsoft.com/office/powerpoint/2010/main" val="259027724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33780-451D-624F-B22F-AC4418A3F4D9}"/>
              </a:ext>
            </a:extLst>
          </p:cNvPr>
          <p:cNvSpPr>
            <a:spLocks noGrp="1"/>
          </p:cNvSpPr>
          <p:nvPr>
            <p:ph type="title"/>
          </p:nvPr>
        </p:nvSpPr>
        <p:spPr>
          <a:xfrm>
            <a:off x="419100" y="365125"/>
            <a:ext cx="9461500" cy="474119"/>
          </a:xfrm>
        </p:spPr>
        <p:txBody>
          <a:bodyPr rtlCol="0"/>
          <a:lstStyle/>
          <a:p>
            <a:pPr rtl="0"/>
            <a:r>
              <a:rPr lang="pt-BR" spc="-20" dirty="0"/>
              <a:t>Gerenciamento de sessão: </a:t>
            </a:r>
            <a:r>
              <a:rPr lang="pt-BR" spc="-20" dirty="0" err="1"/>
              <a:t>Sticky</a:t>
            </a:r>
            <a:r>
              <a:rPr lang="pt-BR" spc="-20" dirty="0"/>
              <a:t> </a:t>
            </a:r>
            <a:r>
              <a:rPr lang="pt-BR" spc="-20" dirty="0" err="1"/>
              <a:t>sessions</a:t>
            </a:r>
            <a:endParaRPr lang="pt-BR" spc="-20" dirty="0"/>
          </a:p>
        </p:txBody>
      </p:sp>
      <p:grpSp>
        <p:nvGrpSpPr>
          <p:cNvPr id="6" name="Group 5">
            <a:extLst>
              <a:ext uri="{FF2B5EF4-FFF2-40B4-BE49-F238E27FC236}">
                <a16:creationId xmlns:a16="http://schemas.microsoft.com/office/drawing/2014/main" id="{6A8D1B10-3DAA-4258-BBC7-EEB89B33E490}"/>
              </a:ext>
              <a:ext uri="{C183D7F6-B498-43B3-948B-1728B52AA6E4}">
                <adec:decorative xmlns:adec="http://schemas.microsoft.com/office/drawing/2017/decorative" xmlns="" val="1"/>
              </a:ext>
            </a:extLst>
          </p:cNvPr>
          <p:cNvGrpSpPr/>
          <p:nvPr/>
        </p:nvGrpSpPr>
        <p:grpSpPr>
          <a:xfrm>
            <a:off x="758319" y="1617322"/>
            <a:ext cx="4577269" cy="4577269"/>
            <a:chOff x="758319" y="1617322"/>
            <a:chExt cx="4577269" cy="4577269"/>
          </a:xfrm>
        </p:grpSpPr>
        <p:pic>
          <p:nvPicPr>
            <p:cNvPr id="23" name="Graphic 22">
              <a:extLst>
                <a:ext uri="{FF2B5EF4-FFF2-40B4-BE49-F238E27FC236}">
                  <a16:creationId xmlns:a16="http://schemas.microsoft.com/office/drawing/2014/main" id="{C75DF383-72B9-4D56-B0D5-47EF0CB00A6C}"/>
                </a:ext>
                <a:ext uri="{C183D7F6-B498-43B3-948B-1728B52AA6E4}">
                  <adec:decorative xmlns:adec="http://schemas.microsoft.com/office/drawing/2017/decorative" xmlns="" val="1"/>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3342886" y="4600776"/>
              <a:ext cx="822960" cy="822960"/>
            </a:xfrm>
            <a:prstGeom prst="rect">
              <a:avLst/>
            </a:prstGeom>
          </p:spPr>
        </p:pic>
        <p:pic>
          <p:nvPicPr>
            <p:cNvPr id="21" name="Graphic 20">
              <a:extLst>
                <a:ext uri="{FF2B5EF4-FFF2-40B4-BE49-F238E27FC236}">
                  <a16:creationId xmlns:a16="http://schemas.microsoft.com/office/drawing/2014/main" id="{41F3BFC9-4C7B-42D3-9F0D-6ECE46B88DC1}"/>
                </a:ext>
                <a:ext uri="{C183D7F6-B498-43B3-948B-1728B52AA6E4}">
                  <adec:decorative xmlns:adec="http://schemas.microsoft.com/office/drawing/2017/decorative" xmlns="" val="1"/>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1954449" y="4612733"/>
              <a:ext cx="822960" cy="822960"/>
            </a:xfrm>
            <a:prstGeom prst="rect">
              <a:avLst/>
            </a:prstGeom>
          </p:spPr>
        </p:pic>
        <p:grpSp>
          <p:nvGrpSpPr>
            <p:cNvPr id="5" name="Group 4">
              <a:extLst>
                <a:ext uri="{FF2B5EF4-FFF2-40B4-BE49-F238E27FC236}">
                  <a16:creationId xmlns:a16="http://schemas.microsoft.com/office/drawing/2014/main" id="{FC5377F7-609B-9147-B81D-8549A12A5BAC}"/>
                </a:ext>
                <a:ext uri="{C183D7F6-B498-43B3-948B-1728B52AA6E4}">
                  <adec:decorative xmlns:adec="http://schemas.microsoft.com/office/drawing/2017/decorative" xmlns="" val="1"/>
                </a:ext>
              </a:extLst>
            </p:cNvPr>
            <p:cNvGrpSpPr/>
            <p:nvPr/>
          </p:nvGrpSpPr>
          <p:grpSpPr>
            <a:xfrm>
              <a:off x="758319" y="1617322"/>
              <a:ext cx="4577269" cy="4577269"/>
              <a:chOff x="773664" y="1346387"/>
              <a:chExt cx="5029200" cy="5029200"/>
            </a:xfrm>
          </p:grpSpPr>
          <p:grpSp>
            <p:nvGrpSpPr>
              <p:cNvPr id="19" name="Group 18">
                <a:extLst>
                  <a:ext uri="{FF2B5EF4-FFF2-40B4-BE49-F238E27FC236}">
                    <a16:creationId xmlns:a16="http://schemas.microsoft.com/office/drawing/2014/main" id="{6FB84431-9EC8-6949-B1A4-7611A19106BD}"/>
                  </a:ext>
                </a:extLst>
              </p:cNvPr>
              <p:cNvGrpSpPr/>
              <p:nvPr/>
            </p:nvGrpSpPr>
            <p:grpSpPr>
              <a:xfrm>
                <a:off x="773664" y="1346387"/>
                <a:ext cx="5029200" cy="5029200"/>
                <a:chOff x="675320" y="1386143"/>
                <a:chExt cx="5029200" cy="5029200"/>
              </a:xfrm>
            </p:grpSpPr>
            <p:sp>
              <p:nvSpPr>
                <p:cNvPr id="7" name="Rounded Rectangle 6">
                  <a:extLst>
                    <a:ext uri="{FF2B5EF4-FFF2-40B4-BE49-F238E27FC236}">
                      <a16:creationId xmlns:a16="http://schemas.microsoft.com/office/drawing/2014/main" id="{D200B397-50FF-8144-BA49-DF0C92B6DB07}"/>
                    </a:ext>
                  </a:extLst>
                </p:cNvPr>
                <p:cNvSpPr/>
                <p:nvPr/>
              </p:nvSpPr>
              <p:spPr>
                <a:xfrm>
                  <a:off x="675320" y="1386143"/>
                  <a:ext cx="5029200" cy="5029200"/>
                </a:xfrm>
                <a:prstGeom prst="roundRect">
                  <a:avLst>
                    <a:gd name="adj" fmla="val 5569"/>
                  </a:avLst>
                </a:prstGeom>
                <a:noFill/>
                <a:ln w="285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14" name="TextBox 13">
                  <a:extLst>
                    <a:ext uri="{FF2B5EF4-FFF2-40B4-BE49-F238E27FC236}">
                      <a16:creationId xmlns:a16="http://schemas.microsoft.com/office/drawing/2014/main" id="{B22CC4AA-453C-414E-85BC-6D44C9E25CAE}"/>
                    </a:ext>
                  </a:extLst>
                </p:cNvPr>
                <p:cNvSpPr txBox="1"/>
                <p:nvPr/>
              </p:nvSpPr>
              <p:spPr>
                <a:xfrm>
                  <a:off x="1701878" y="5725107"/>
                  <a:ext cx="2976081" cy="507247"/>
                </a:xfrm>
                <a:prstGeom prst="rect">
                  <a:avLst/>
                </a:prstGeom>
                <a:noFill/>
              </p:spPr>
              <p:txBody>
                <a:bodyPr wrap="square" rtlCol="0">
                  <a:spAutoFit/>
                </a:bodyPr>
                <a:lstStyle/>
                <a:p>
                  <a:pPr algn="ctr" rtl="0"/>
                  <a:r>
                    <a:rPr lang="pt-BR" sz="2400">
                      <a:latin typeface="Amazon Ember Light" panose="020B0403020204020204" pitchFamily="34" charset="0"/>
                      <a:ea typeface="Amazon Ember Light" panose="020B0403020204020204" pitchFamily="34" charset="0"/>
                      <a:cs typeface="Amazon Ember Light" panose="020B0403020204020204" pitchFamily="34" charset="0"/>
                    </a:rPr>
                    <a:t>Sticky sessions</a:t>
                  </a:r>
                </a:p>
              </p:txBody>
            </p:sp>
          </p:grpSp>
          <p:sp>
            <p:nvSpPr>
              <p:cNvPr id="22" name="TextBox 21">
                <a:extLst>
                  <a:ext uri="{FF2B5EF4-FFF2-40B4-BE49-F238E27FC236}">
                    <a16:creationId xmlns:a16="http://schemas.microsoft.com/office/drawing/2014/main" id="{B240171B-0B22-9942-8BEE-8AB671DCD6ED}"/>
                  </a:ext>
                </a:extLst>
              </p:cNvPr>
              <p:cNvSpPr txBox="1"/>
              <p:nvPr/>
            </p:nvSpPr>
            <p:spPr>
              <a:xfrm>
                <a:off x="1653894" y="1450101"/>
                <a:ext cx="3268735" cy="913044"/>
              </a:xfrm>
              <a:prstGeom prst="rect">
                <a:avLst/>
              </a:prstGeom>
              <a:noFill/>
            </p:spPr>
            <p:txBody>
              <a:bodyPr wrap="square" rtlCol="0">
                <a:spAutoFit/>
              </a:bodyPr>
              <a:lstStyle/>
              <a:p>
                <a:pPr algn="ctr" rtl="0"/>
                <a:r>
                  <a:rPr lang="pt-BR" sz="2400">
                    <a:latin typeface="Amazon Ember" panose="020B0603020204020204" pitchFamily="34" charset="0"/>
                    <a:ea typeface="Amazon Ember" panose="020B0603020204020204" pitchFamily="34" charset="0"/>
                    <a:cs typeface="Amazon Ember" panose="020B0603020204020204" pitchFamily="34" charset="0"/>
                  </a:rPr>
                  <a:t>Elastic Load Balancing</a:t>
                </a:r>
              </a:p>
            </p:txBody>
          </p:sp>
        </p:grpSp>
        <p:pic>
          <p:nvPicPr>
            <p:cNvPr id="20" name="Graphic 19">
              <a:extLst>
                <a:ext uri="{FF2B5EF4-FFF2-40B4-BE49-F238E27FC236}">
                  <a16:creationId xmlns:a16="http://schemas.microsoft.com/office/drawing/2014/main" id="{FC8A6382-C4CD-4197-AA0A-4AAACEBDF7B8}"/>
                </a:ext>
                <a:ext uri="{C183D7F6-B498-43B3-948B-1728B52AA6E4}">
                  <adec:decorative xmlns:adec="http://schemas.microsoft.com/office/drawing/2017/decorative" xmlns="" val="1"/>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2365929" y="2773012"/>
              <a:ext cx="1371600" cy="1371600"/>
            </a:xfrm>
            <a:prstGeom prst="rect">
              <a:avLst/>
            </a:prstGeom>
          </p:spPr>
        </p:pic>
      </p:grpSp>
      <p:sp>
        <p:nvSpPr>
          <p:cNvPr id="11" name="Content Placeholder 10">
            <a:extLst>
              <a:ext uri="{FF2B5EF4-FFF2-40B4-BE49-F238E27FC236}">
                <a16:creationId xmlns:a16="http://schemas.microsoft.com/office/drawing/2014/main" id="{81D2541D-3800-44DD-A8C3-EAE142B056B7}"/>
              </a:ext>
            </a:extLst>
          </p:cNvPr>
          <p:cNvSpPr>
            <a:spLocks noGrp="1"/>
          </p:cNvSpPr>
          <p:nvPr>
            <p:ph idx="13"/>
          </p:nvPr>
        </p:nvSpPr>
        <p:spPr>
          <a:xfrm>
            <a:off x="6246311" y="1524228"/>
            <a:ext cx="5463089" cy="4648788"/>
          </a:xfrm>
        </p:spPr>
        <p:txBody>
          <a:bodyPr rtlCol="0"/>
          <a:lstStyle/>
          <a:p>
            <a:pPr marL="0" indent="0" rtl="0">
              <a:buNone/>
            </a:pPr>
            <a:r>
              <a:rPr lang="pt-BR" sz="2400" dirty="0">
                <a:latin typeface="Amazon Ember" panose="020B0603020204020204" pitchFamily="34" charset="0"/>
                <a:ea typeface="Amazon Ember" panose="020B0603020204020204" pitchFamily="34" charset="0"/>
                <a:cs typeface="Amazon Ember" panose="020B0603020204020204" pitchFamily="34" charset="0"/>
              </a:rPr>
              <a:t>Recurso que permite que um </a:t>
            </a:r>
            <a:r>
              <a:rPr lang="pt-BR" sz="2400" dirty="0" err="1">
                <a:latin typeface="Amazon Ember" panose="020B0603020204020204" pitchFamily="34" charset="0"/>
                <a:ea typeface="Amazon Ember" panose="020B0603020204020204" pitchFamily="34" charset="0"/>
                <a:cs typeface="Amazon Ember" panose="020B0603020204020204" pitchFamily="34" charset="0"/>
              </a:rPr>
              <a:t>balanceador</a:t>
            </a:r>
            <a:r>
              <a:rPr lang="pt-BR" sz="2400" dirty="0">
                <a:latin typeface="Amazon Ember" panose="020B0603020204020204" pitchFamily="34" charset="0"/>
                <a:ea typeface="Amazon Ember" panose="020B0603020204020204" pitchFamily="34" charset="0"/>
                <a:cs typeface="Amazon Ember" panose="020B0603020204020204" pitchFamily="34" charset="0"/>
              </a:rPr>
              <a:t> de carga encaminhe uma solicitação para o servidor específico que gerencia a sessão do usuário.</a:t>
            </a:r>
          </a:p>
          <a:p>
            <a:pPr rtl="0"/>
            <a:endParaRPr lang="en-US" sz="2400" dirty="0"/>
          </a:p>
          <a:p>
            <a:pPr rtl="0"/>
            <a:r>
              <a:rPr lang="pt-BR" sz="2000" dirty="0"/>
              <a:t>Cookies do lado do cliente</a:t>
            </a:r>
          </a:p>
          <a:p>
            <a:pPr rtl="0"/>
            <a:r>
              <a:rPr lang="pt-BR" sz="2000" dirty="0"/>
              <a:t>São econômicos</a:t>
            </a:r>
          </a:p>
          <a:p>
            <a:pPr rtl="0"/>
            <a:r>
              <a:rPr lang="pt-BR" sz="2000" dirty="0"/>
              <a:t>Aceleram a recuperação de sessões</a:t>
            </a:r>
          </a:p>
          <a:p>
            <a:pPr rtl="0"/>
            <a:r>
              <a:rPr lang="pt-BR" sz="2000" dirty="0"/>
              <a:t>Têm desvantagens: </a:t>
            </a:r>
          </a:p>
          <a:p>
            <a:pPr lvl="1" rtl="0"/>
            <a:r>
              <a:rPr lang="pt-BR" sz="1800" dirty="0"/>
              <a:t>Perda de sessões quando você tem uma </a:t>
            </a:r>
            <a:r>
              <a:rPr lang="pt-BR" sz="1800" dirty="0" smtClean="0"/>
              <a:t>falha de </a:t>
            </a:r>
            <a:r>
              <a:rPr lang="pt-BR" sz="1800" dirty="0"/>
              <a:t>instância</a:t>
            </a:r>
          </a:p>
          <a:p>
            <a:pPr lvl="1" rtl="0"/>
            <a:r>
              <a:rPr lang="pt-BR" sz="1800" dirty="0"/>
              <a:t>Limitação da escalabilidade: distribuição </a:t>
            </a:r>
            <a:r>
              <a:rPr lang="pt-BR" sz="1800" dirty="0" smtClean="0"/>
              <a:t>de carga </a:t>
            </a:r>
            <a:r>
              <a:rPr lang="pt-BR" sz="1800" dirty="0"/>
              <a:t>desigual e aumento da latência</a:t>
            </a:r>
          </a:p>
        </p:txBody>
      </p:sp>
    </p:spTree>
    <p:custDataLst>
      <p:tags r:id="rId1"/>
    </p:custDataLst>
    <p:extLst>
      <p:ext uri="{BB962C8B-B14F-4D97-AF65-F5344CB8AC3E}">
        <p14:creationId xmlns:p14="http://schemas.microsoft.com/office/powerpoint/2010/main" val="279899169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Autofit/>
          </a:bodyPr>
          <a:lstStyle/>
          <a:p>
            <a:pPr rtl="0"/>
            <a:r>
              <a:rPr lang="pt-BR" sz="3600"/>
              <a:t>Em vez de sticky sessions: sessões persistentes em um cache distribuído</a:t>
            </a:r>
          </a:p>
        </p:txBody>
      </p:sp>
      <p:grpSp>
        <p:nvGrpSpPr>
          <p:cNvPr id="12" name="Group 11" descr="architecture diagram of a highly available architecture in which session data persists in a distributed cache.">
            <a:extLst>
              <a:ext uri="{FF2B5EF4-FFF2-40B4-BE49-F238E27FC236}">
                <a16:creationId xmlns:a16="http://schemas.microsoft.com/office/drawing/2014/main" id="{B416B28C-BD43-49D6-81CF-3851E2997529}"/>
              </a:ext>
            </a:extLst>
          </p:cNvPr>
          <p:cNvGrpSpPr/>
          <p:nvPr/>
        </p:nvGrpSpPr>
        <p:grpSpPr>
          <a:xfrm>
            <a:off x="345075" y="1355674"/>
            <a:ext cx="11717489" cy="4800600"/>
            <a:chOff x="345075" y="1355674"/>
            <a:chExt cx="11717489" cy="4800600"/>
          </a:xfrm>
        </p:grpSpPr>
        <p:sp>
          <p:nvSpPr>
            <p:cNvPr id="8" name="Text Placeholder 5"/>
            <p:cNvSpPr txBox="1">
              <a:spLocks/>
            </p:cNvSpPr>
            <p:nvPr/>
          </p:nvSpPr>
          <p:spPr>
            <a:xfrm>
              <a:off x="345075" y="5087575"/>
              <a:ext cx="1483725" cy="914400"/>
            </a:xfrm>
            <a:prstGeom prst="rect">
              <a:avLst/>
            </a:prstGeom>
          </p:spPr>
          <p:txBody>
            <a:bodyPr lIns="0" rIns="0" rtlCol="0"/>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defTabSz="914400" rtl="0" eaLnBrk="1" fontAlgn="auto" latinLnBrk="0" hangingPunct="1">
                <a:lnSpc>
                  <a:spcPct val="90000"/>
                </a:lnSpc>
                <a:spcBef>
                  <a:spcPts val="1000"/>
                </a:spcBef>
                <a:spcAft>
                  <a:spcPts val="0"/>
                </a:spcAft>
                <a:buClrTx/>
                <a:buSzTx/>
                <a:buFont typeface="Arial"/>
                <a:buNone/>
                <a:tabLst/>
                <a:defRPr/>
              </a:pPr>
              <a:r>
                <a:rPr lang="pt-BR" sz="1800" b="0" i="0" u="none" strike="noStrike" kern="1200" cap="none" spc="0" normalizeH="0" noProof="0" dirty="0">
                  <a:ln>
                    <a:noFill/>
                  </a:ln>
                  <a:solidFill>
                    <a:srgbClr val="000000"/>
                  </a:solidFill>
                  <a:effectLst/>
                  <a:uLnTx/>
                  <a:uFillTx/>
                  <a:latin typeface="Amazon Ember" panose="020B0603020204020204"/>
                  <a:ea typeface="Amazon Ember" panose="020B0603020204020204" pitchFamily="34" charset="0"/>
                  <a:cs typeface="Amazon Ember" panose="020B0603020204020204" pitchFamily="34" charset="0"/>
                </a:rPr>
                <a:t>Sessões persistentes em um cache distribuído</a:t>
              </a:r>
              <a:endParaRPr kumimoji="0" lang="en-US" sz="1800" b="0" i="0" u="none" strike="noStrike" kern="1200" cap="none" spc="0" normalizeH="0" baseline="0" noProof="0" dirty="0">
                <a:ln>
                  <a:noFill/>
                </a:ln>
                <a:solidFill>
                  <a:srgbClr val="000000"/>
                </a:solidFill>
                <a:effectLst/>
                <a:uLnTx/>
                <a:uFillTx/>
                <a:latin typeface="Amazon Ember" panose="020B0603020204020204"/>
                <a:ea typeface="Amazon Ember" panose="020B0603020204020204" pitchFamily="34" charset="0"/>
                <a:cs typeface="Amazon Ember" panose="020B0603020204020204" pitchFamily="34" charset="0"/>
              </a:endParaRPr>
            </a:p>
          </p:txBody>
        </p:sp>
        <p:cxnSp>
          <p:nvCxnSpPr>
            <p:cNvPr id="44" name="Straight Arrow Connector 43"/>
            <p:cNvCxnSpPr>
              <a:cxnSpLocks/>
              <a:stCxn id="8" idx="3"/>
              <a:endCxn id="29" idx="1"/>
            </p:cNvCxnSpPr>
            <p:nvPr/>
          </p:nvCxnSpPr>
          <p:spPr>
            <a:xfrm>
              <a:off x="1828800" y="5544775"/>
              <a:ext cx="143292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8A8E5628-3DB8-8443-993C-DAC40FACF5C7}"/>
                </a:ext>
              </a:extLst>
            </p:cNvPr>
            <p:cNvSpPr/>
            <p:nvPr/>
          </p:nvSpPr>
          <p:spPr>
            <a:xfrm>
              <a:off x="2939977" y="2557275"/>
              <a:ext cx="2095016" cy="3474720"/>
            </a:xfrm>
            <a:prstGeom prst="rect">
              <a:avLst/>
            </a:prstGeom>
            <a:noFill/>
            <a:ln w="12700" cap="flat" cmpd="sng" algn="ctr">
              <a:solidFill>
                <a:srgbClr val="007CBC"/>
              </a:solidFill>
              <a:prstDash val="dash"/>
              <a:miter lim="800000"/>
            </a:ln>
            <a:effectLst/>
          </p:spPr>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400" b="0" i="0" u="none" strike="noStrike" kern="0" cap="none" spc="0" normalizeH="0" noProof="0">
                  <a:ln>
                    <a:noFill/>
                  </a:ln>
                  <a:solidFill>
                    <a:srgbClr val="007CBC"/>
                  </a:solidFill>
                  <a:effectLst/>
                  <a:uLnTx/>
                  <a:uFillTx/>
                  <a:latin typeface="Amazon Ember" panose="020B0603020204020204"/>
                  <a:ea typeface="Amazon Ember" panose="020B0603020204020204" pitchFamily="34" charset="0"/>
                  <a:cs typeface="Amazon Ember" panose="020B0603020204020204" pitchFamily="34" charset="0"/>
                </a:rPr>
                <a:t>Zona de disponibilidade 1</a:t>
              </a:r>
            </a:p>
          </p:txBody>
        </p:sp>
        <p:sp>
          <p:nvSpPr>
            <p:cNvPr id="54" name="Rectangle 53">
              <a:extLst>
                <a:ext uri="{FF2B5EF4-FFF2-40B4-BE49-F238E27FC236}">
                  <a16:creationId xmlns:a16="http://schemas.microsoft.com/office/drawing/2014/main" id="{029B160E-4DC3-C741-A322-32F6A7160F4E}"/>
                </a:ext>
              </a:extLst>
            </p:cNvPr>
            <p:cNvSpPr/>
            <p:nvPr/>
          </p:nvSpPr>
          <p:spPr>
            <a:xfrm>
              <a:off x="3124200" y="3194659"/>
              <a:ext cx="5943600" cy="1371600"/>
            </a:xfrm>
            <a:prstGeom prst="rect">
              <a:avLst/>
            </a:prstGeom>
            <a:noFill/>
            <a:ln w="12700" cap="flat" cmpd="sng" algn="ctr">
              <a:solidFill>
                <a:srgbClr val="D86613"/>
              </a:solidFill>
              <a:prstDash val="dash"/>
              <a:miter lim="800000"/>
            </a:ln>
            <a:effectLst/>
          </p:spPr>
          <p:txBody>
            <a:bodyPr rot="0" spcFirstLastPara="0" vertOverflow="overflow" horzOverflow="overflow" vert="horz" wrap="square" lIns="91440" tIns="9144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D86613"/>
                </a:solidFill>
                <a:effectLst/>
                <a:uLnTx/>
                <a:uFillTx/>
                <a:latin typeface="Amazon Ember" panose="020B0603020204020204"/>
                <a:ea typeface="Amazon Ember" panose="020B0603020204020204" pitchFamily="34" charset="0"/>
                <a:cs typeface="Amazon Ember" panose="020B0603020204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pt-BR" sz="1400" b="0" i="0" u="none" strike="noStrike" kern="0" cap="none" spc="0" normalizeH="0" noProof="0" dirty="0">
                  <a:ln>
                    <a:noFill/>
                  </a:ln>
                  <a:solidFill>
                    <a:srgbClr val="D86613"/>
                  </a:solidFill>
                  <a:effectLst/>
                  <a:uLnTx/>
                  <a:uFillTx/>
                  <a:latin typeface="Amazon Ember" panose="020B0603020204020204"/>
                  <a:ea typeface="Amazon Ember" panose="020B0603020204020204" pitchFamily="34" charset="0"/>
                  <a:cs typeface="Amazon Ember" panose="020B0603020204020204" pitchFamily="34" charset="0"/>
                </a:rPr>
                <a:t>Grupo de Auto </a:t>
              </a:r>
              <a:r>
                <a:rPr lang="pt-BR" sz="1400" b="0" i="0" u="none" strike="noStrike" kern="0" cap="none" spc="0" normalizeH="0" noProof="0" dirty="0" err="1">
                  <a:ln>
                    <a:noFill/>
                  </a:ln>
                  <a:solidFill>
                    <a:srgbClr val="D86613"/>
                  </a:solidFill>
                  <a:effectLst/>
                  <a:uLnTx/>
                  <a:uFillTx/>
                  <a:latin typeface="Amazon Ember" panose="020B0603020204020204"/>
                  <a:ea typeface="Amazon Ember" panose="020B0603020204020204" pitchFamily="34" charset="0"/>
                  <a:cs typeface="Amazon Ember" panose="020B0603020204020204" pitchFamily="34" charset="0"/>
                </a:rPr>
                <a:t>Scaling</a:t>
              </a:r>
              <a:endParaRPr lang="pt-BR" sz="1400" b="0" i="0" u="none" strike="noStrike" kern="0" cap="none" spc="0" normalizeH="0" noProof="0" dirty="0">
                <a:ln>
                  <a:noFill/>
                </a:ln>
                <a:solidFill>
                  <a:srgbClr val="D86613"/>
                </a:solidFill>
                <a:effectLst/>
                <a:uLnTx/>
                <a:uFillTx/>
                <a:latin typeface="Amazon Ember" panose="020B0603020204020204"/>
                <a:ea typeface="Amazon Ember" panose="020B0603020204020204" pitchFamily="34" charset="0"/>
                <a:cs typeface="Amazon Ember" panose="020B0603020204020204" pitchFamily="34" charset="0"/>
              </a:endParaRPr>
            </a:p>
          </p:txBody>
        </p:sp>
        <p:pic>
          <p:nvPicPr>
            <p:cNvPr id="55" name="Graphic 9">
              <a:extLst>
                <a:ext uri="{FF2B5EF4-FFF2-40B4-BE49-F238E27FC236}">
                  <a16:creationId xmlns:a16="http://schemas.microsoft.com/office/drawing/2014/main" id="{639E0105-2524-DA4F-9D8A-2B27398A61BB}"/>
                </a:ext>
                <a:ext uri="{C183D7F6-B498-43B3-948B-1728B52AA6E4}">
                  <adec:decorative xmlns:adec="http://schemas.microsoft.com/office/drawing/2017/decorative" xmlns="" val="1"/>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5867400" y="3194659"/>
              <a:ext cx="457200" cy="457200"/>
            </a:xfrm>
            <a:prstGeom prst="rect">
              <a:avLst/>
            </a:prstGeom>
          </p:spPr>
        </p:pic>
        <p:sp>
          <p:nvSpPr>
            <p:cNvPr id="57" name="Rectangle 56">
              <a:extLst>
                <a:ext uri="{FF2B5EF4-FFF2-40B4-BE49-F238E27FC236}">
                  <a16:creationId xmlns:a16="http://schemas.microsoft.com/office/drawing/2014/main" id="{E959DDED-EEA3-8B4A-B8C7-9F30DBD0BA10}"/>
                </a:ext>
              </a:extLst>
            </p:cNvPr>
            <p:cNvSpPr/>
            <p:nvPr/>
          </p:nvSpPr>
          <p:spPr>
            <a:xfrm>
              <a:off x="7141739" y="2557275"/>
              <a:ext cx="2095016" cy="3474720"/>
            </a:xfrm>
            <a:prstGeom prst="rect">
              <a:avLst/>
            </a:prstGeom>
            <a:noFill/>
            <a:ln w="12700" cap="flat" cmpd="sng" algn="ctr">
              <a:solidFill>
                <a:srgbClr val="007CBC"/>
              </a:solidFill>
              <a:prstDash val="dash"/>
              <a:miter lim="800000"/>
            </a:ln>
            <a:effectLst/>
          </p:spPr>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400" b="0" i="0" u="none" strike="noStrike" kern="0" cap="none" spc="0" normalizeH="0" noProof="0">
                  <a:ln>
                    <a:noFill/>
                  </a:ln>
                  <a:solidFill>
                    <a:srgbClr val="007CBC"/>
                  </a:solidFill>
                  <a:effectLst/>
                  <a:uLnTx/>
                  <a:uFillTx/>
                  <a:latin typeface="Amazon Ember" panose="020B0603020204020204"/>
                  <a:ea typeface="Amazon Ember" panose="020B0603020204020204" pitchFamily="34" charset="0"/>
                  <a:cs typeface="Amazon Ember" panose="020B0603020204020204" pitchFamily="34" charset="0"/>
                </a:rPr>
                <a:t>Zona de disponibilidade 2</a:t>
              </a:r>
            </a:p>
          </p:txBody>
        </p:sp>
        <p:pic>
          <p:nvPicPr>
            <p:cNvPr id="58" name="Graphic 24">
              <a:extLst>
                <a:ext uri="{FF2B5EF4-FFF2-40B4-BE49-F238E27FC236}">
                  <a16:creationId xmlns:a16="http://schemas.microsoft.com/office/drawing/2014/main" id="{DD01F647-5021-2945-A1F9-4FD26EC69AC6}"/>
                </a:ext>
                <a:ext uri="{C183D7F6-B498-43B3-948B-1728B52AA6E4}">
                  <adec:decorative xmlns:adec="http://schemas.microsoft.com/office/drawing/2017/decorative" xmlns="" val="1"/>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3667445" y="3438300"/>
              <a:ext cx="640080" cy="640080"/>
            </a:xfrm>
            <a:prstGeom prst="rect">
              <a:avLst/>
            </a:prstGeom>
          </p:spPr>
        </p:pic>
        <p:pic>
          <p:nvPicPr>
            <p:cNvPr id="60" name="Graphic 26">
              <a:extLst>
                <a:ext uri="{FF2B5EF4-FFF2-40B4-BE49-F238E27FC236}">
                  <a16:creationId xmlns:a16="http://schemas.microsoft.com/office/drawing/2014/main" id="{B23FFE59-5298-FE4A-8901-30803395EF7B}"/>
                </a:ext>
                <a:ext uri="{C183D7F6-B498-43B3-948B-1728B52AA6E4}">
                  <adec:decorative xmlns:adec="http://schemas.microsoft.com/office/drawing/2017/decorative" xmlns="" val="1"/>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7869207" y="3438300"/>
              <a:ext cx="640080" cy="640080"/>
            </a:xfrm>
            <a:prstGeom prst="rect">
              <a:avLst/>
            </a:prstGeom>
          </p:spPr>
        </p:pic>
        <p:sp>
          <p:nvSpPr>
            <p:cNvPr id="68" name="Rectangle 67">
              <a:extLst>
                <a:ext uri="{FF2B5EF4-FFF2-40B4-BE49-F238E27FC236}">
                  <a16:creationId xmlns:a16="http://schemas.microsoft.com/office/drawing/2014/main" id="{BE19D227-77AD-D541-9CF5-1F3695F4DCE1}"/>
                </a:ext>
              </a:extLst>
            </p:cNvPr>
            <p:cNvSpPr/>
            <p:nvPr/>
          </p:nvSpPr>
          <p:spPr>
            <a:xfrm>
              <a:off x="2491275" y="1355674"/>
              <a:ext cx="7209450" cy="480060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400" b="0" i="0" u="none" strike="noStrike" kern="1200" cap="none" spc="0" normalizeH="0" noProof="0">
                  <a:ln>
                    <a:noFill/>
                  </a:ln>
                  <a:solidFill>
                    <a:sysClr val="windowText" lastClr="000000"/>
                  </a:solidFill>
                  <a:effectLst/>
                  <a:uLnTx/>
                  <a:uFillTx/>
                  <a:latin typeface="Amazon Ember" panose="020B0603020204020204"/>
                  <a:ea typeface="Amazon Ember" panose="020B0603020204020204" pitchFamily="34" charset="0"/>
                  <a:cs typeface="Amazon Ember" panose="020B0603020204020204" pitchFamily="34" charset="0"/>
                </a:rPr>
                <a:t> Nuvem AWS</a:t>
              </a:r>
            </a:p>
          </p:txBody>
        </p:sp>
        <p:pic>
          <p:nvPicPr>
            <p:cNvPr id="69" name="Graphic 10">
              <a:extLst>
                <a:ext uri="{FF2B5EF4-FFF2-40B4-BE49-F238E27FC236}">
                  <a16:creationId xmlns:a16="http://schemas.microsoft.com/office/drawing/2014/main" id="{CFBA858E-1F39-BC4A-8A1C-B3B0FE9B326E}"/>
                </a:ext>
                <a:ext uri="{C183D7F6-B498-43B3-948B-1728B52AA6E4}">
                  <adec:decorative xmlns:adec="http://schemas.microsoft.com/office/drawing/2017/decorative" xmlns="" val="1"/>
                </a:ext>
              </a:extLst>
            </p:cNvPr>
            <p:cNvPicPr>
              <a:picLocks noChangeAspect="1"/>
            </p:cNvPicPr>
            <p:nvPr/>
          </p:nvPicPr>
          <p:blipFill>
            <a:blip r:embed="rId8">
              <a:extLst>
                <a:ext uri="{96DAC541-7B7A-43D3-8B79-37D633B846F1}">
                  <asvg:svgBlip xmlns:asvg="http://schemas.microsoft.com/office/drawing/2016/SVG/main" xmlns="" r:embed="rId9"/>
                </a:ext>
              </a:extLst>
            </a:blip>
            <a:stretch>
              <a:fillRect/>
            </a:stretch>
          </p:blipFill>
          <p:spPr>
            <a:xfrm>
              <a:off x="2491275" y="1355674"/>
              <a:ext cx="457200" cy="457200"/>
            </a:xfrm>
            <a:prstGeom prst="rect">
              <a:avLst/>
            </a:prstGeom>
          </p:spPr>
        </p:pic>
        <p:pic>
          <p:nvPicPr>
            <p:cNvPr id="70" name="Graphic 7">
              <a:extLst>
                <a:ext uri="{FF2B5EF4-FFF2-40B4-BE49-F238E27FC236}">
                  <a16:creationId xmlns:a16="http://schemas.microsoft.com/office/drawing/2014/main" id="{708E5D6B-3B0D-7E46-91EF-00B27664375C}"/>
                </a:ext>
                <a:ext uri="{C183D7F6-B498-43B3-948B-1728B52AA6E4}">
                  <adec:decorative xmlns:adec="http://schemas.microsoft.com/office/drawing/2017/decorative" xmlns="" val="1"/>
                </a:ext>
              </a:extLst>
            </p:cNvPr>
            <p:cNvPicPr>
              <a:picLocks noChangeAspect="1"/>
            </p:cNvPicPr>
            <p:nvPr/>
          </p:nvPicPr>
          <p:blipFill>
            <a:blip r:embed="rId10">
              <a:extLst>
                <a:ext uri="{96DAC541-7B7A-43D3-8B79-37D633B846F1}">
                  <asvg:svgBlip xmlns:asvg="http://schemas.microsoft.com/office/drawing/2016/SVG/main" xmlns="" r:embed="rId11"/>
                </a:ext>
              </a:extLst>
            </a:blip>
            <a:stretch>
              <a:fillRect/>
            </a:stretch>
          </p:blipFill>
          <p:spPr>
            <a:xfrm>
              <a:off x="5775960" y="1796364"/>
              <a:ext cx="640080" cy="640080"/>
            </a:xfrm>
            <a:prstGeom prst="rect">
              <a:avLst/>
            </a:prstGeom>
          </p:spPr>
        </p:pic>
        <p:cxnSp>
          <p:nvCxnSpPr>
            <p:cNvPr id="71" name="Elbow Connector 70"/>
            <p:cNvCxnSpPr>
              <a:stCxn id="70" idx="1"/>
              <a:endCxn id="53" idx="0"/>
            </p:cNvCxnSpPr>
            <p:nvPr/>
          </p:nvCxnSpPr>
          <p:spPr>
            <a:xfrm rot="10800000" flipV="1">
              <a:off x="3987486" y="2116403"/>
              <a:ext cx="1788475" cy="440871"/>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2" name="Elbow Connector 71"/>
            <p:cNvCxnSpPr>
              <a:stCxn id="70" idx="3"/>
              <a:endCxn id="57" idx="0"/>
            </p:cNvCxnSpPr>
            <p:nvPr/>
          </p:nvCxnSpPr>
          <p:spPr>
            <a:xfrm>
              <a:off x="6416040" y="2116404"/>
              <a:ext cx="1773207" cy="440871"/>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52" name="TextBox 51"/>
            <p:cNvSpPr txBox="1"/>
            <p:nvPr/>
          </p:nvSpPr>
          <p:spPr>
            <a:xfrm>
              <a:off x="5241824" y="2436444"/>
              <a:ext cx="1693084"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400" b="0" i="0" u="none" strike="noStrike" kern="1200" cap="none" spc="0" normalizeH="0" noProof="0">
                  <a:ln>
                    <a:noFill/>
                  </a:ln>
                  <a:solidFill>
                    <a:srgbClr val="000000"/>
                  </a:solidFill>
                  <a:effectLst/>
                  <a:uLnTx/>
                  <a:uFillTx/>
                  <a:latin typeface="Amazon Ember" panose="020B0603020204020204"/>
                  <a:ea typeface="Amazon Ember" panose="020B0603020204020204" pitchFamily="34" charset="0"/>
                  <a:cs typeface="Amazon Ember" panose="020B0603020204020204" pitchFamily="34" charset="0"/>
                </a:rPr>
                <a:t>Elastic Load Balancing</a:t>
              </a:r>
              <a:endParaRPr kumimoji="0" lang="en-US" sz="1400" b="0" i="0" u="none" strike="noStrike" kern="1200" cap="none" spc="0" normalizeH="0" baseline="0" noProof="0" dirty="0">
                <a:ln>
                  <a:noFill/>
                </a:ln>
                <a:solidFill>
                  <a:srgbClr val="000000"/>
                </a:solidFill>
                <a:effectLst/>
                <a:uLnTx/>
                <a:uFillTx/>
                <a:latin typeface="Amazon Ember" panose="020B0603020204020204"/>
                <a:ea typeface="Amazon Ember" panose="020B0603020204020204" pitchFamily="34" charset="0"/>
                <a:cs typeface="Amazon Ember" panose="020B0603020204020204" pitchFamily="34" charset="0"/>
              </a:endParaRPr>
            </a:p>
          </p:txBody>
        </p:sp>
        <p:cxnSp>
          <p:nvCxnSpPr>
            <p:cNvPr id="78" name="Straight Arrow Connector 77"/>
            <p:cNvCxnSpPr>
              <a:cxnSpLocks/>
            </p:cNvCxnSpPr>
            <p:nvPr/>
          </p:nvCxnSpPr>
          <p:spPr>
            <a:xfrm>
              <a:off x="8718837" y="3758340"/>
              <a:ext cx="1188720" cy="1"/>
            </a:xfrm>
            <a:prstGeom prst="straightConnector1">
              <a:avLst/>
            </a:prstGeom>
            <a:ln w="190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80" name="TextBox 79"/>
            <p:cNvSpPr txBox="1"/>
            <p:nvPr/>
          </p:nvSpPr>
          <p:spPr>
            <a:xfrm>
              <a:off x="9989297" y="3158176"/>
              <a:ext cx="2073267" cy="1200329"/>
            </a:xfrm>
            <a:prstGeom prst="rect">
              <a:avLst/>
            </a:prstGeom>
            <a:noFill/>
          </p:spPr>
          <p:txBody>
            <a:bodyPr wrap="squar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solidFill>
                    <a:srgbClr val="000000"/>
                  </a:solidFill>
                  <a:latin typeface="Amazon Ember" panose="020B0603020204020204"/>
                  <a:ea typeface="Amazon Ember" panose="020B0603020204020204" pitchFamily="34" charset="0"/>
                  <a:cs typeface="Amazon Ember" panose="020B0603020204020204" pitchFamily="34" charset="0"/>
                </a:rPr>
                <a:t>Há risco de perda de sessões caso</a:t>
              </a:r>
              <a:r>
                <a:rPr lang="pt-BR" b="0" i="0" u="none" strike="noStrike" kern="1200" cap="none" spc="0" normalizeH="0" noProof="0" dirty="0">
                  <a:ln>
                    <a:noFill/>
                  </a:ln>
                  <a:solidFill>
                    <a:srgbClr val="000000"/>
                  </a:solidFill>
                  <a:effectLst/>
                  <a:uLnTx/>
                  <a:uFillTx/>
                  <a:latin typeface="Amazon Ember" panose="020B0603020204020204"/>
                  <a:ea typeface="Amazon Ember" panose="020B0603020204020204" pitchFamily="34" charset="0"/>
                  <a:cs typeface="Amazon Ember" panose="020B0603020204020204" pitchFamily="34" charset="0"/>
                </a:rPr>
                <a:t> elas sejam armazenadas localmente em nós</a:t>
              </a:r>
            </a:p>
          </p:txBody>
        </p:sp>
        <p:sp>
          <p:nvSpPr>
            <p:cNvPr id="6" name="TextBox 5">
              <a:extLst>
                <a:ext uri="{FF2B5EF4-FFF2-40B4-BE49-F238E27FC236}">
                  <a16:creationId xmlns:a16="http://schemas.microsoft.com/office/drawing/2014/main" id="{FA152BF2-F6C5-46D9-9B10-73C0134DEBA2}"/>
                </a:ext>
              </a:extLst>
            </p:cNvPr>
            <p:cNvSpPr txBox="1"/>
            <p:nvPr/>
          </p:nvSpPr>
          <p:spPr>
            <a:xfrm>
              <a:off x="3348528" y="4097116"/>
              <a:ext cx="1277915" cy="307777"/>
            </a:xfrm>
            <a:prstGeom prst="rect">
              <a:avLst/>
            </a:prstGeom>
            <a:noFill/>
          </p:spPr>
          <p:txBody>
            <a:bodyPr wrap="none" rtlCol="0">
              <a:spAutoFit/>
            </a:bodyPr>
            <a:lstStyle/>
            <a:p>
              <a:pPr algn="ctr" rtl="0"/>
              <a:r>
                <a:rPr lang="pt-BR" sz="1400">
                  <a:latin typeface="Amazon Ember" panose="020B0603020204020204"/>
                  <a:ea typeface="Amazon Ember" panose="020B0603020204020204" pitchFamily="34" charset="0"/>
                  <a:cs typeface="Amazon Ember" panose="020B0603020204020204" pitchFamily="34" charset="0"/>
                </a:rPr>
                <a:t>Servidor Web</a:t>
              </a:r>
            </a:p>
          </p:txBody>
        </p:sp>
        <p:sp>
          <p:nvSpPr>
            <p:cNvPr id="39" name="TextBox 38">
              <a:extLst>
                <a:ext uri="{FF2B5EF4-FFF2-40B4-BE49-F238E27FC236}">
                  <a16:creationId xmlns:a16="http://schemas.microsoft.com/office/drawing/2014/main" id="{3438AF5F-1789-4F69-874C-EB9EF1FF50B3}"/>
                </a:ext>
              </a:extLst>
            </p:cNvPr>
            <p:cNvSpPr txBox="1"/>
            <p:nvPr/>
          </p:nvSpPr>
          <p:spPr>
            <a:xfrm>
              <a:off x="7550290" y="4097116"/>
              <a:ext cx="1277915" cy="307777"/>
            </a:xfrm>
            <a:prstGeom prst="rect">
              <a:avLst/>
            </a:prstGeom>
            <a:noFill/>
          </p:spPr>
          <p:txBody>
            <a:bodyPr wrap="none" rtlCol="0">
              <a:spAutoFit/>
            </a:bodyPr>
            <a:lstStyle/>
            <a:p>
              <a:pPr algn="ctr" rtl="0"/>
              <a:r>
                <a:rPr lang="pt-BR" sz="1400">
                  <a:latin typeface="Amazon Ember" panose="020B0603020204020204"/>
                  <a:ea typeface="Amazon Ember" panose="020B0603020204020204" pitchFamily="34" charset="0"/>
                  <a:cs typeface="Amazon Ember" panose="020B0603020204020204" pitchFamily="34" charset="0"/>
                </a:rPr>
                <a:t>Servidor Web</a:t>
              </a:r>
            </a:p>
          </p:txBody>
        </p:sp>
        <p:cxnSp>
          <p:nvCxnSpPr>
            <p:cNvPr id="13" name="Straight Arrow Connector 12">
              <a:extLst>
                <a:ext uri="{FF2B5EF4-FFF2-40B4-BE49-F238E27FC236}">
                  <a16:creationId xmlns:a16="http://schemas.microsoft.com/office/drawing/2014/main" id="{59B96AF4-E325-42E9-9687-E85FE7E2B7C2}"/>
                </a:ext>
              </a:extLst>
            </p:cNvPr>
            <p:cNvCxnSpPr>
              <a:cxnSpLocks/>
              <a:stCxn id="35" idx="0"/>
              <a:endCxn id="6" idx="2"/>
            </p:cNvCxnSpPr>
            <p:nvPr/>
          </p:nvCxnSpPr>
          <p:spPr>
            <a:xfrm flipV="1">
              <a:off x="3987485" y="4404893"/>
              <a:ext cx="1" cy="3929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43968616-E674-4F09-A157-FD25F7F97F50}"/>
                </a:ext>
              </a:extLst>
            </p:cNvPr>
            <p:cNvCxnSpPr>
              <a:cxnSpLocks/>
              <a:stCxn id="45" idx="0"/>
              <a:endCxn id="39" idx="2"/>
            </p:cNvCxnSpPr>
            <p:nvPr/>
          </p:nvCxnSpPr>
          <p:spPr>
            <a:xfrm flipV="1">
              <a:off x="8189247" y="4404893"/>
              <a:ext cx="1" cy="3929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9" name="Graphic 49">
              <a:extLst>
                <a:ext uri="{FF2B5EF4-FFF2-40B4-BE49-F238E27FC236}">
                  <a16:creationId xmlns:a16="http://schemas.microsoft.com/office/drawing/2014/main" id="{D4555380-AE54-4698-B851-F9AB98916398}"/>
                </a:ext>
                <a:ext uri="{C183D7F6-B498-43B3-948B-1728B52AA6E4}">
                  <adec:decorative xmlns:adec="http://schemas.microsoft.com/office/drawing/2017/decorative" xmlns="" val="1"/>
                </a:ext>
              </a:extLst>
            </p:cNvPr>
            <p:cNvPicPr>
              <a:picLocks noChangeAspect="1"/>
            </p:cNvPicPr>
            <p:nvPr/>
          </p:nvPicPr>
          <p:blipFill>
            <a:blip r:embed="rId12">
              <a:extLst>
                <a:ext uri="{96DAC541-7B7A-43D3-8B79-37D633B846F1}">
                  <asvg:svgBlip xmlns:asvg="http://schemas.microsoft.com/office/drawing/2016/SVG/main" xmlns="" r:embed="rId13"/>
                </a:ext>
              </a:extLst>
            </a:blip>
            <a:stretch>
              <a:fillRect/>
            </a:stretch>
          </p:blipFill>
          <p:spPr>
            <a:xfrm>
              <a:off x="3261720" y="5270455"/>
              <a:ext cx="548640" cy="548640"/>
            </a:xfrm>
            <a:prstGeom prst="rect">
              <a:avLst/>
            </a:prstGeom>
          </p:spPr>
        </p:pic>
        <p:pic>
          <p:nvPicPr>
            <p:cNvPr id="30" name="Graphic 49">
              <a:extLst>
                <a:ext uri="{FF2B5EF4-FFF2-40B4-BE49-F238E27FC236}">
                  <a16:creationId xmlns:a16="http://schemas.microsoft.com/office/drawing/2014/main" id="{859C6022-3F8C-4687-A088-8289E01C6268}"/>
                </a:ext>
                <a:ext uri="{C183D7F6-B498-43B3-948B-1728B52AA6E4}">
                  <adec:decorative xmlns:adec="http://schemas.microsoft.com/office/drawing/2017/decorative" xmlns="" val="1"/>
                </a:ext>
              </a:extLst>
            </p:cNvPr>
            <p:cNvPicPr>
              <a:picLocks noChangeAspect="1"/>
            </p:cNvPicPr>
            <p:nvPr/>
          </p:nvPicPr>
          <p:blipFill>
            <a:blip r:embed="rId12">
              <a:extLst>
                <a:ext uri="{96DAC541-7B7A-43D3-8B79-37D633B846F1}">
                  <asvg:svgBlip xmlns:asvg="http://schemas.microsoft.com/office/drawing/2016/SVG/main" xmlns="" r:embed="rId13"/>
                </a:ext>
              </a:extLst>
            </a:blip>
            <a:stretch>
              <a:fillRect/>
            </a:stretch>
          </p:blipFill>
          <p:spPr>
            <a:xfrm>
              <a:off x="4241485" y="5270455"/>
              <a:ext cx="548640" cy="548640"/>
            </a:xfrm>
            <a:prstGeom prst="rect">
              <a:avLst/>
            </a:prstGeom>
          </p:spPr>
        </p:pic>
        <p:sp>
          <p:nvSpPr>
            <p:cNvPr id="35" name="Rectangle 34">
              <a:extLst>
                <a:ext uri="{FF2B5EF4-FFF2-40B4-BE49-F238E27FC236}">
                  <a16:creationId xmlns:a16="http://schemas.microsoft.com/office/drawing/2014/main" id="{3AD16C4C-F08E-4575-9998-07B5A2014518}"/>
                </a:ext>
              </a:extLst>
            </p:cNvPr>
            <p:cNvSpPr/>
            <p:nvPr/>
          </p:nvSpPr>
          <p:spPr>
            <a:xfrm>
              <a:off x="3104835" y="4797880"/>
              <a:ext cx="1765300" cy="1143000"/>
            </a:xfrm>
            <a:prstGeom prst="rect">
              <a:avLst/>
            </a:prstGeom>
            <a:noFill/>
            <a:ln w="12700" cap="flat" cmpd="sng" algn="ctr">
              <a:solidFill>
                <a:srgbClr val="5A6B86"/>
              </a:solidFill>
              <a:prstDash val="dash"/>
              <a:miter lim="800000"/>
            </a:ln>
            <a:effectLst/>
          </p:spPr>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400" b="0" i="0" u="none" strike="noStrike" kern="0" cap="none" spc="0" normalizeH="0" noProof="0">
                  <a:ln>
                    <a:noFill/>
                  </a:ln>
                  <a:solidFill>
                    <a:srgbClr val="5A6B86"/>
                  </a:solidFill>
                  <a:effectLst/>
                  <a:uLnTx/>
                  <a:uFillTx/>
                  <a:latin typeface="Amazon Ember" panose="020B0603020204020204"/>
                  <a:ea typeface="Amazon Ember" panose="020B0603020204020204" pitchFamily="34" charset="0"/>
                  <a:cs typeface="Amazon Ember" panose="020B0603020204020204" pitchFamily="34" charset="0"/>
                </a:rPr>
                <a:t>Cluster de cache</a:t>
              </a:r>
            </a:p>
          </p:txBody>
        </p:sp>
        <p:pic>
          <p:nvPicPr>
            <p:cNvPr id="42" name="Graphic 49">
              <a:extLst>
                <a:ext uri="{FF2B5EF4-FFF2-40B4-BE49-F238E27FC236}">
                  <a16:creationId xmlns:a16="http://schemas.microsoft.com/office/drawing/2014/main" id="{09F5FAAE-E90C-439C-9C5B-FE3B4860CF45}"/>
                </a:ext>
                <a:ext uri="{C183D7F6-B498-43B3-948B-1728B52AA6E4}">
                  <adec:decorative xmlns:adec="http://schemas.microsoft.com/office/drawing/2017/decorative" xmlns="" val="1"/>
                </a:ext>
              </a:extLst>
            </p:cNvPr>
            <p:cNvPicPr>
              <a:picLocks noChangeAspect="1"/>
            </p:cNvPicPr>
            <p:nvPr/>
          </p:nvPicPr>
          <p:blipFill>
            <a:blip r:embed="rId12">
              <a:extLst>
                <a:ext uri="{96DAC541-7B7A-43D3-8B79-37D633B846F1}">
                  <asvg:svgBlip xmlns:asvg="http://schemas.microsoft.com/office/drawing/2016/SVG/main" xmlns="" r:embed="rId13"/>
                </a:ext>
              </a:extLst>
            </a:blip>
            <a:stretch>
              <a:fillRect/>
            </a:stretch>
          </p:blipFill>
          <p:spPr>
            <a:xfrm>
              <a:off x="7463482" y="5270455"/>
              <a:ext cx="548640" cy="548640"/>
            </a:xfrm>
            <a:prstGeom prst="rect">
              <a:avLst/>
            </a:prstGeom>
          </p:spPr>
        </p:pic>
        <p:pic>
          <p:nvPicPr>
            <p:cNvPr id="43" name="Graphic 49">
              <a:extLst>
                <a:ext uri="{FF2B5EF4-FFF2-40B4-BE49-F238E27FC236}">
                  <a16:creationId xmlns:a16="http://schemas.microsoft.com/office/drawing/2014/main" id="{63EBA792-A420-4E5B-BE60-AEC38C380FF3}"/>
                </a:ext>
                <a:ext uri="{C183D7F6-B498-43B3-948B-1728B52AA6E4}">
                  <adec:decorative xmlns:adec="http://schemas.microsoft.com/office/drawing/2017/decorative" xmlns="" val="1"/>
                </a:ext>
              </a:extLst>
            </p:cNvPr>
            <p:cNvPicPr>
              <a:picLocks noChangeAspect="1"/>
            </p:cNvPicPr>
            <p:nvPr/>
          </p:nvPicPr>
          <p:blipFill>
            <a:blip r:embed="rId12">
              <a:extLst>
                <a:ext uri="{96DAC541-7B7A-43D3-8B79-37D633B846F1}">
                  <asvg:svgBlip xmlns:asvg="http://schemas.microsoft.com/office/drawing/2016/SVG/main" xmlns="" r:embed="rId13"/>
                </a:ext>
              </a:extLst>
            </a:blip>
            <a:stretch>
              <a:fillRect/>
            </a:stretch>
          </p:blipFill>
          <p:spPr>
            <a:xfrm>
              <a:off x="8443247" y="5270455"/>
              <a:ext cx="548640" cy="548640"/>
            </a:xfrm>
            <a:prstGeom prst="rect">
              <a:avLst/>
            </a:prstGeom>
          </p:spPr>
        </p:pic>
        <p:sp>
          <p:nvSpPr>
            <p:cNvPr id="45" name="Rectangle 44">
              <a:extLst>
                <a:ext uri="{FF2B5EF4-FFF2-40B4-BE49-F238E27FC236}">
                  <a16:creationId xmlns:a16="http://schemas.microsoft.com/office/drawing/2014/main" id="{AADC169B-AD0B-4D45-AF7F-6CCFC674462D}"/>
                </a:ext>
              </a:extLst>
            </p:cNvPr>
            <p:cNvSpPr/>
            <p:nvPr/>
          </p:nvSpPr>
          <p:spPr>
            <a:xfrm>
              <a:off x="7306597" y="4797880"/>
              <a:ext cx="1765300" cy="1143000"/>
            </a:xfrm>
            <a:prstGeom prst="rect">
              <a:avLst/>
            </a:prstGeom>
            <a:noFill/>
            <a:ln w="12700" cap="flat" cmpd="sng" algn="ctr">
              <a:solidFill>
                <a:srgbClr val="5A6B86"/>
              </a:solidFill>
              <a:prstDash val="dash"/>
              <a:miter lim="800000"/>
            </a:ln>
            <a:effectLst/>
          </p:spPr>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400" b="0" i="0" u="none" strike="noStrike" kern="0" cap="none" spc="0" normalizeH="0" noProof="0">
                  <a:ln>
                    <a:noFill/>
                  </a:ln>
                  <a:solidFill>
                    <a:srgbClr val="5A6B86"/>
                  </a:solidFill>
                  <a:effectLst/>
                  <a:uLnTx/>
                  <a:uFillTx/>
                  <a:latin typeface="Amazon Ember" panose="020B0603020204020204"/>
                  <a:ea typeface="Amazon Ember" panose="020B0603020204020204" pitchFamily="34" charset="0"/>
                  <a:cs typeface="Amazon Ember" panose="020B0603020204020204" pitchFamily="34" charset="0"/>
                </a:rPr>
                <a:t>Cluster de cache</a:t>
              </a:r>
            </a:p>
          </p:txBody>
        </p:sp>
      </p:grpSp>
    </p:spTree>
    <p:custDataLst>
      <p:tags r:id="rId1"/>
    </p:custDataLst>
    <p:extLst>
      <p:ext uri="{BB962C8B-B14F-4D97-AF65-F5344CB8AC3E}">
        <p14:creationId xmlns:p14="http://schemas.microsoft.com/office/powerpoint/2010/main" val="207838675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Autofit/>
          </a:bodyPr>
          <a:lstStyle/>
          <a:p>
            <a:pPr rtl="0"/>
            <a:r>
              <a:rPr lang="pt-BR" sz="3600"/>
              <a:t>Em vez de sticky sessions: sessões persistentes em uma tabela do DynamoDB</a:t>
            </a:r>
          </a:p>
        </p:txBody>
      </p:sp>
      <p:grpSp>
        <p:nvGrpSpPr>
          <p:cNvPr id="3" name="Group 2" descr="architecture diagram of a highly available architecture in which session data persists in amazon dynamodb database.">
            <a:extLst>
              <a:ext uri="{FF2B5EF4-FFF2-40B4-BE49-F238E27FC236}">
                <a16:creationId xmlns:a16="http://schemas.microsoft.com/office/drawing/2014/main" id="{A8C0C72D-BE91-4D77-806B-F3937D077897}"/>
              </a:ext>
            </a:extLst>
          </p:cNvPr>
          <p:cNvGrpSpPr/>
          <p:nvPr/>
        </p:nvGrpSpPr>
        <p:grpSpPr>
          <a:xfrm>
            <a:off x="168177" y="1355674"/>
            <a:ext cx="11919440" cy="4846320"/>
            <a:chOff x="168177" y="1355674"/>
            <a:chExt cx="11919440" cy="4846320"/>
          </a:xfrm>
        </p:grpSpPr>
        <p:sp>
          <p:nvSpPr>
            <p:cNvPr id="8" name="Text Placeholder 5"/>
            <p:cNvSpPr txBox="1">
              <a:spLocks/>
            </p:cNvSpPr>
            <p:nvPr/>
          </p:nvSpPr>
          <p:spPr>
            <a:xfrm>
              <a:off x="168177" y="4656760"/>
              <a:ext cx="1920240" cy="1185360"/>
            </a:xfrm>
            <a:prstGeom prst="rect">
              <a:avLst/>
            </a:prstGeom>
          </p:spPr>
          <p:txBody>
            <a:bodyPr lIns="0" rIns="0" rtlCol="0"/>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defTabSz="914400" rtl="0" eaLnBrk="1" fontAlgn="auto" latinLnBrk="0" hangingPunct="1">
                <a:lnSpc>
                  <a:spcPct val="90000"/>
                </a:lnSpc>
                <a:spcBef>
                  <a:spcPts val="1000"/>
                </a:spcBef>
                <a:spcAft>
                  <a:spcPts val="0"/>
                </a:spcAft>
                <a:buClrTx/>
                <a:buSzTx/>
                <a:buFont typeface="Arial"/>
                <a:buNone/>
                <a:tabLst/>
                <a:defRPr/>
              </a:pPr>
              <a:r>
                <a:rPr lang="pt-BR" sz="1800" b="0" i="0" u="none" strike="noStrike" kern="1200" cap="none" spc="0" normalizeH="0" noProof="0" dirty="0">
                  <a:ln>
                    <a:noFill/>
                  </a:ln>
                  <a:solidFill>
                    <a:srgbClr val="000000"/>
                  </a:solidFill>
                  <a:effectLst/>
                  <a:uLnTx/>
                  <a:uFillTx/>
                  <a:latin typeface="Amazon Ember" panose="020B0603020204020204"/>
                  <a:ea typeface="Amazon Ember" panose="020B0603020204020204" pitchFamily="34" charset="0"/>
                  <a:cs typeface="Amazon Ember" panose="020B0603020204020204" pitchFamily="34" charset="0"/>
                </a:rPr>
                <a:t>Sessões persistentes </a:t>
              </a:r>
              <a:r>
                <a:rPr lang="pt-BR" sz="1800" b="0" i="0" u="none" strike="noStrike" kern="1200" cap="none" spc="0" normalizeH="0" noProof="0" dirty="0" smtClean="0">
                  <a:ln>
                    <a:noFill/>
                  </a:ln>
                  <a:solidFill>
                    <a:srgbClr val="000000"/>
                  </a:solidFill>
                  <a:effectLst/>
                  <a:uLnTx/>
                  <a:uFillTx/>
                  <a:latin typeface="Amazon Ember" panose="020B0603020204020204"/>
                  <a:ea typeface="Amazon Ember" panose="020B0603020204020204" pitchFamily="34" charset="0"/>
                  <a:cs typeface="Amazon Ember" panose="020B0603020204020204" pitchFamily="34" charset="0"/>
                </a:rPr>
                <a:t>em</a:t>
              </a:r>
              <a:r>
                <a:rPr lang="el-GR" sz="1800" b="0" i="0" u="none" strike="noStrike" kern="1200" cap="none" spc="0" normalizeH="0" noProof="0" dirty="0" smtClean="0">
                  <a:ln>
                    <a:noFill/>
                  </a:ln>
                  <a:solidFill>
                    <a:srgbClr val="000000"/>
                  </a:solidFill>
                  <a:effectLst/>
                  <a:uLnTx/>
                  <a:uFillTx/>
                  <a:latin typeface="Amazon Ember" panose="020B0603020204020204"/>
                  <a:ea typeface="Amazon Ember" panose="020B0603020204020204" pitchFamily="34" charset="0"/>
                  <a:cs typeface="Amazon Ember" panose="020B0603020204020204" pitchFamily="34" charset="0"/>
                </a:rPr>
                <a:t> </a:t>
              </a:r>
              <a:r>
                <a:rPr lang="pt-BR" sz="1800" b="0" i="0" u="none" strike="noStrike" kern="1200" cap="none" spc="0" normalizeH="0" noProof="0" dirty="0" smtClean="0">
                  <a:ln>
                    <a:noFill/>
                  </a:ln>
                  <a:solidFill>
                    <a:srgbClr val="000000"/>
                  </a:solidFill>
                  <a:effectLst/>
                  <a:uLnTx/>
                  <a:uFillTx/>
                  <a:latin typeface="Amazon Ember" panose="020B0603020204020204"/>
                  <a:ea typeface="Amazon Ember" panose="020B0603020204020204" pitchFamily="34" charset="0"/>
                  <a:cs typeface="Amazon Ember" panose="020B0603020204020204" pitchFamily="34" charset="0"/>
                </a:rPr>
                <a:t>um </a:t>
              </a:r>
              <a:r>
                <a:rPr lang="pt-BR" sz="1800" b="0" i="0" u="none" strike="noStrike" kern="1200" cap="none" spc="0" normalizeH="0" noProof="0" dirty="0">
                  <a:ln>
                    <a:noFill/>
                  </a:ln>
                  <a:solidFill>
                    <a:srgbClr val="000000"/>
                  </a:solidFill>
                  <a:effectLst/>
                  <a:uLnTx/>
                  <a:uFillTx/>
                  <a:latin typeface="Amazon Ember" panose="020B0603020204020204"/>
                  <a:ea typeface="Amazon Ember" panose="020B0603020204020204" pitchFamily="34" charset="0"/>
                  <a:cs typeface="Amazon Ember" panose="020B0603020204020204" pitchFamily="34" charset="0"/>
                </a:rPr>
                <a:t>banco de dados do </a:t>
              </a:r>
              <a:r>
                <a:rPr lang="pt-BR" sz="1800" b="0" i="0" u="none" strike="noStrike" kern="1200" cap="none" spc="0" normalizeH="0" noProof="0" dirty="0" err="1">
                  <a:ln>
                    <a:noFill/>
                  </a:ln>
                  <a:solidFill>
                    <a:srgbClr val="000000"/>
                  </a:solidFill>
                  <a:effectLst/>
                  <a:uLnTx/>
                  <a:uFillTx/>
                  <a:latin typeface="Amazon Ember" panose="020B0603020204020204"/>
                  <a:ea typeface="Amazon Ember" panose="020B0603020204020204" pitchFamily="34" charset="0"/>
                  <a:cs typeface="Amazon Ember" panose="020B0603020204020204" pitchFamily="34" charset="0"/>
                </a:rPr>
                <a:t>Amazon</a:t>
              </a:r>
              <a:r>
                <a:rPr lang="pt-BR" sz="1800" b="0" i="0" u="none" strike="noStrike" kern="1200" cap="none" spc="0" normalizeH="0" noProof="0" dirty="0">
                  <a:ln>
                    <a:noFill/>
                  </a:ln>
                  <a:solidFill>
                    <a:srgbClr val="000000"/>
                  </a:solidFill>
                  <a:effectLst/>
                  <a:uLnTx/>
                  <a:uFillTx/>
                  <a:latin typeface="Amazon Ember" panose="020B0603020204020204"/>
                  <a:ea typeface="Amazon Ember" panose="020B0603020204020204" pitchFamily="34" charset="0"/>
                  <a:cs typeface="Amazon Ember" panose="020B0603020204020204" pitchFamily="34" charset="0"/>
                </a:rPr>
                <a:t> </a:t>
              </a:r>
              <a:r>
                <a:rPr lang="pt-BR" sz="1800" b="0" i="0" u="none" strike="noStrike" kern="1200" cap="none" spc="0" normalizeH="0" noProof="0" dirty="0" err="1">
                  <a:ln>
                    <a:noFill/>
                  </a:ln>
                  <a:solidFill>
                    <a:srgbClr val="000000"/>
                  </a:solidFill>
                  <a:effectLst/>
                  <a:uLnTx/>
                  <a:uFillTx/>
                  <a:latin typeface="Amazon Ember" panose="020B0603020204020204"/>
                  <a:ea typeface="Amazon Ember" panose="020B0603020204020204" pitchFamily="34" charset="0"/>
                  <a:cs typeface="Amazon Ember" panose="020B0603020204020204" pitchFamily="34" charset="0"/>
                </a:rPr>
                <a:t>DynamoDB</a:t>
              </a:r>
              <a:endParaRPr lang="pt-BR" sz="1800" b="0" i="0" u="none" strike="noStrike" kern="1200" cap="none" spc="0" normalizeH="0" noProof="0" dirty="0">
                <a:ln>
                  <a:noFill/>
                </a:ln>
                <a:solidFill>
                  <a:srgbClr val="000000"/>
                </a:solidFill>
                <a:effectLst/>
                <a:uLnTx/>
                <a:uFillTx/>
                <a:latin typeface="Amazon Ember" panose="020B0603020204020204"/>
                <a:ea typeface="Amazon Ember" panose="020B0603020204020204" pitchFamily="34" charset="0"/>
                <a:cs typeface="Amazon Ember" panose="020B0603020204020204" pitchFamily="34" charset="0"/>
              </a:endParaRPr>
            </a:p>
          </p:txBody>
        </p:sp>
        <p:cxnSp>
          <p:nvCxnSpPr>
            <p:cNvPr id="44" name="Straight Arrow Connector 43">
              <a:extLst>
                <a:ext uri="{C183D7F6-B498-43B3-948B-1728B52AA6E4}">
                  <adec:decorative xmlns:adec="http://schemas.microsoft.com/office/drawing/2017/decorative" xmlns="" val="1"/>
                </a:ext>
              </a:extLst>
            </p:cNvPr>
            <p:cNvCxnSpPr>
              <a:cxnSpLocks/>
              <a:stCxn id="8" idx="3"/>
              <a:endCxn id="73" idx="1"/>
            </p:cNvCxnSpPr>
            <p:nvPr/>
          </p:nvCxnSpPr>
          <p:spPr>
            <a:xfrm>
              <a:off x="2088417" y="5249440"/>
              <a:ext cx="137160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8A8E5628-3DB8-8443-993C-DAC40FACF5C7}"/>
                </a:ext>
              </a:extLst>
            </p:cNvPr>
            <p:cNvSpPr/>
            <p:nvPr/>
          </p:nvSpPr>
          <p:spPr>
            <a:xfrm>
              <a:off x="2939977" y="2557275"/>
              <a:ext cx="2095016" cy="3474720"/>
            </a:xfrm>
            <a:prstGeom prst="rect">
              <a:avLst/>
            </a:prstGeom>
            <a:noFill/>
            <a:ln w="12700" cap="flat" cmpd="sng" algn="ctr">
              <a:solidFill>
                <a:srgbClr val="007CBC"/>
              </a:solidFill>
              <a:prstDash val="dash"/>
              <a:miter lim="800000"/>
            </a:ln>
            <a:effectLst/>
          </p:spPr>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400" b="0" i="0" u="none" strike="noStrike" kern="0" cap="none" spc="0" normalizeH="0" noProof="0">
                  <a:ln>
                    <a:noFill/>
                  </a:ln>
                  <a:solidFill>
                    <a:srgbClr val="007CBC"/>
                  </a:solidFill>
                  <a:effectLst/>
                  <a:uLnTx/>
                  <a:uFillTx/>
                  <a:latin typeface="Amazon Ember" panose="020B0603020204020204"/>
                  <a:ea typeface="Amazon Ember" panose="020B0603020204020204" pitchFamily="34" charset="0"/>
                  <a:cs typeface="Amazon Ember" panose="020B0603020204020204" pitchFamily="34" charset="0"/>
                </a:rPr>
                <a:t>Zona de disponibilidade 1</a:t>
              </a:r>
            </a:p>
          </p:txBody>
        </p:sp>
        <p:sp>
          <p:nvSpPr>
            <p:cNvPr id="54" name="Rectangle 53">
              <a:extLst>
                <a:ext uri="{FF2B5EF4-FFF2-40B4-BE49-F238E27FC236}">
                  <a16:creationId xmlns:a16="http://schemas.microsoft.com/office/drawing/2014/main" id="{029B160E-4DC3-C741-A322-32F6A7160F4E}"/>
                </a:ext>
              </a:extLst>
            </p:cNvPr>
            <p:cNvSpPr/>
            <p:nvPr/>
          </p:nvSpPr>
          <p:spPr>
            <a:xfrm>
              <a:off x="3124200" y="3194659"/>
              <a:ext cx="5943600" cy="1371600"/>
            </a:xfrm>
            <a:prstGeom prst="rect">
              <a:avLst/>
            </a:prstGeom>
            <a:noFill/>
            <a:ln w="12700" cap="flat" cmpd="sng" algn="ctr">
              <a:solidFill>
                <a:srgbClr val="D86613"/>
              </a:solidFill>
              <a:prstDash val="dash"/>
              <a:miter lim="800000"/>
            </a:ln>
            <a:effectLst/>
          </p:spPr>
          <p:txBody>
            <a:bodyPr rot="0" spcFirstLastPara="0" vertOverflow="overflow" horzOverflow="overflow" vert="horz" wrap="square" lIns="91440" tIns="9144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D86613"/>
                </a:solidFill>
                <a:effectLst/>
                <a:uLnTx/>
                <a:uFillTx/>
                <a:latin typeface="Amazon Ember" panose="020B0603020204020204"/>
                <a:ea typeface="Amazon Ember" panose="020B0603020204020204" pitchFamily="34" charset="0"/>
                <a:cs typeface="Amazon Ember" panose="020B0603020204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pt-BR" sz="1400" b="0" i="0" u="none" strike="noStrike" kern="0" cap="none" spc="0" normalizeH="0" noProof="0">
                  <a:ln>
                    <a:noFill/>
                  </a:ln>
                  <a:solidFill>
                    <a:srgbClr val="D86613"/>
                  </a:solidFill>
                  <a:effectLst/>
                  <a:uLnTx/>
                  <a:uFillTx/>
                  <a:latin typeface="Amazon Ember" panose="020B0603020204020204"/>
                  <a:ea typeface="Amazon Ember" panose="020B0603020204020204" pitchFamily="34" charset="0"/>
                  <a:cs typeface="Amazon Ember" panose="020B0603020204020204" pitchFamily="34" charset="0"/>
                </a:rPr>
                <a:t>Grupo de Auto Scaling</a:t>
              </a:r>
            </a:p>
          </p:txBody>
        </p:sp>
        <p:pic>
          <p:nvPicPr>
            <p:cNvPr id="55" name="Graphic 9">
              <a:extLst>
                <a:ext uri="{FF2B5EF4-FFF2-40B4-BE49-F238E27FC236}">
                  <a16:creationId xmlns:a16="http://schemas.microsoft.com/office/drawing/2014/main" id="{639E0105-2524-DA4F-9D8A-2B27398A61BB}"/>
                </a:ext>
                <a:ext uri="{C183D7F6-B498-43B3-948B-1728B52AA6E4}">
                  <adec:decorative xmlns:adec="http://schemas.microsoft.com/office/drawing/2017/decorative" xmlns="" val="1"/>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5867400" y="3194659"/>
              <a:ext cx="457200" cy="457200"/>
            </a:xfrm>
            <a:prstGeom prst="rect">
              <a:avLst/>
            </a:prstGeom>
          </p:spPr>
        </p:pic>
        <p:sp>
          <p:nvSpPr>
            <p:cNvPr id="57" name="Rectangle 56">
              <a:extLst>
                <a:ext uri="{FF2B5EF4-FFF2-40B4-BE49-F238E27FC236}">
                  <a16:creationId xmlns:a16="http://schemas.microsoft.com/office/drawing/2014/main" id="{E959DDED-EEA3-8B4A-B8C7-9F30DBD0BA10}"/>
                </a:ext>
              </a:extLst>
            </p:cNvPr>
            <p:cNvSpPr/>
            <p:nvPr/>
          </p:nvSpPr>
          <p:spPr>
            <a:xfrm>
              <a:off x="7141739" y="2557275"/>
              <a:ext cx="2095016" cy="3474720"/>
            </a:xfrm>
            <a:prstGeom prst="rect">
              <a:avLst/>
            </a:prstGeom>
            <a:noFill/>
            <a:ln w="12700" cap="flat" cmpd="sng" algn="ctr">
              <a:solidFill>
                <a:srgbClr val="007CBC"/>
              </a:solidFill>
              <a:prstDash val="dash"/>
              <a:miter lim="800000"/>
            </a:ln>
            <a:effectLst/>
          </p:spPr>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400" b="0" i="0" u="none" strike="noStrike" kern="0" cap="none" spc="0" normalizeH="0" noProof="0">
                  <a:ln>
                    <a:noFill/>
                  </a:ln>
                  <a:solidFill>
                    <a:srgbClr val="007CBC"/>
                  </a:solidFill>
                  <a:effectLst/>
                  <a:uLnTx/>
                  <a:uFillTx/>
                  <a:latin typeface="Amazon Ember" panose="020B0603020204020204"/>
                  <a:ea typeface="Amazon Ember" panose="020B0603020204020204" pitchFamily="34" charset="0"/>
                  <a:cs typeface="Amazon Ember" panose="020B0603020204020204" pitchFamily="34" charset="0"/>
                </a:rPr>
                <a:t>Zona de disponibilidade 2</a:t>
              </a:r>
            </a:p>
          </p:txBody>
        </p:sp>
        <p:pic>
          <p:nvPicPr>
            <p:cNvPr id="58" name="Graphic 24">
              <a:extLst>
                <a:ext uri="{FF2B5EF4-FFF2-40B4-BE49-F238E27FC236}">
                  <a16:creationId xmlns:a16="http://schemas.microsoft.com/office/drawing/2014/main" id="{DD01F647-5021-2945-A1F9-4FD26EC69AC6}"/>
                </a:ext>
                <a:ext uri="{C183D7F6-B498-43B3-948B-1728B52AA6E4}">
                  <adec:decorative xmlns:adec="http://schemas.microsoft.com/office/drawing/2017/decorative" xmlns="" val="1"/>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3667445" y="3438300"/>
              <a:ext cx="640080" cy="640080"/>
            </a:xfrm>
            <a:prstGeom prst="rect">
              <a:avLst/>
            </a:prstGeom>
          </p:spPr>
        </p:pic>
        <p:pic>
          <p:nvPicPr>
            <p:cNvPr id="60" name="Graphic 26">
              <a:extLst>
                <a:ext uri="{FF2B5EF4-FFF2-40B4-BE49-F238E27FC236}">
                  <a16:creationId xmlns:a16="http://schemas.microsoft.com/office/drawing/2014/main" id="{B23FFE59-5298-FE4A-8901-30803395EF7B}"/>
                </a:ext>
                <a:ext uri="{C183D7F6-B498-43B3-948B-1728B52AA6E4}">
                  <adec:decorative xmlns:adec="http://schemas.microsoft.com/office/drawing/2017/decorative" xmlns="" val="1"/>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7869207" y="3438300"/>
              <a:ext cx="640080" cy="640080"/>
            </a:xfrm>
            <a:prstGeom prst="rect">
              <a:avLst/>
            </a:prstGeom>
          </p:spPr>
        </p:pic>
        <p:sp>
          <p:nvSpPr>
            <p:cNvPr id="68" name="Rectangle 67">
              <a:extLst>
                <a:ext uri="{FF2B5EF4-FFF2-40B4-BE49-F238E27FC236}">
                  <a16:creationId xmlns:a16="http://schemas.microsoft.com/office/drawing/2014/main" id="{BE19D227-77AD-D541-9CF5-1F3695F4DCE1}"/>
                </a:ext>
              </a:extLst>
            </p:cNvPr>
            <p:cNvSpPr/>
            <p:nvPr/>
          </p:nvSpPr>
          <p:spPr>
            <a:xfrm>
              <a:off x="2491275" y="1355674"/>
              <a:ext cx="7209450" cy="484632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400" b="0" i="0" u="none" strike="noStrike" kern="1200" cap="none" spc="0" normalizeH="0" noProof="0">
                  <a:ln>
                    <a:noFill/>
                  </a:ln>
                  <a:solidFill>
                    <a:sysClr val="windowText" lastClr="000000"/>
                  </a:solidFill>
                  <a:effectLst/>
                  <a:uLnTx/>
                  <a:uFillTx/>
                  <a:latin typeface="Amazon Ember" panose="020B0603020204020204"/>
                  <a:ea typeface="Amazon Ember" panose="020B0603020204020204" pitchFamily="34" charset="0"/>
                  <a:cs typeface="Amazon Ember" panose="020B0603020204020204" pitchFamily="34" charset="0"/>
                </a:rPr>
                <a:t> Nuvem AWS</a:t>
              </a:r>
            </a:p>
          </p:txBody>
        </p:sp>
        <p:pic>
          <p:nvPicPr>
            <p:cNvPr id="69" name="Graphic 10">
              <a:extLst>
                <a:ext uri="{FF2B5EF4-FFF2-40B4-BE49-F238E27FC236}">
                  <a16:creationId xmlns:a16="http://schemas.microsoft.com/office/drawing/2014/main" id="{CFBA858E-1F39-BC4A-8A1C-B3B0FE9B326E}"/>
                </a:ext>
                <a:ext uri="{C183D7F6-B498-43B3-948B-1728B52AA6E4}">
                  <adec:decorative xmlns:adec="http://schemas.microsoft.com/office/drawing/2017/decorative" xmlns="" val="1"/>
                </a:ext>
              </a:extLst>
            </p:cNvPr>
            <p:cNvPicPr>
              <a:picLocks noChangeAspect="1"/>
            </p:cNvPicPr>
            <p:nvPr/>
          </p:nvPicPr>
          <p:blipFill>
            <a:blip r:embed="rId8">
              <a:extLst>
                <a:ext uri="{96DAC541-7B7A-43D3-8B79-37D633B846F1}">
                  <asvg:svgBlip xmlns:asvg="http://schemas.microsoft.com/office/drawing/2016/SVG/main" xmlns="" r:embed="rId9"/>
                </a:ext>
              </a:extLst>
            </a:blip>
            <a:stretch>
              <a:fillRect/>
            </a:stretch>
          </p:blipFill>
          <p:spPr>
            <a:xfrm>
              <a:off x="2491275" y="1355674"/>
              <a:ext cx="457200" cy="457200"/>
            </a:xfrm>
            <a:prstGeom prst="rect">
              <a:avLst/>
            </a:prstGeom>
          </p:spPr>
        </p:pic>
        <p:pic>
          <p:nvPicPr>
            <p:cNvPr id="70" name="Graphic 7">
              <a:extLst>
                <a:ext uri="{FF2B5EF4-FFF2-40B4-BE49-F238E27FC236}">
                  <a16:creationId xmlns:a16="http://schemas.microsoft.com/office/drawing/2014/main" id="{708E5D6B-3B0D-7E46-91EF-00B27664375C}"/>
                </a:ext>
                <a:ext uri="{C183D7F6-B498-43B3-948B-1728B52AA6E4}">
                  <adec:decorative xmlns:adec="http://schemas.microsoft.com/office/drawing/2017/decorative" xmlns="" val="1"/>
                </a:ext>
              </a:extLst>
            </p:cNvPr>
            <p:cNvPicPr>
              <a:picLocks noChangeAspect="1"/>
            </p:cNvPicPr>
            <p:nvPr/>
          </p:nvPicPr>
          <p:blipFill>
            <a:blip r:embed="rId10">
              <a:extLst>
                <a:ext uri="{96DAC541-7B7A-43D3-8B79-37D633B846F1}">
                  <asvg:svgBlip xmlns:asvg="http://schemas.microsoft.com/office/drawing/2016/SVG/main" xmlns="" r:embed="rId11"/>
                </a:ext>
              </a:extLst>
            </a:blip>
            <a:stretch>
              <a:fillRect/>
            </a:stretch>
          </p:blipFill>
          <p:spPr>
            <a:xfrm>
              <a:off x="5775960" y="1796364"/>
              <a:ext cx="640080" cy="640080"/>
            </a:xfrm>
            <a:prstGeom prst="rect">
              <a:avLst/>
            </a:prstGeom>
          </p:spPr>
        </p:pic>
        <p:cxnSp>
          <p:nvCxnSpPr>
            <p:cNvPr id="71" name="Elbow Connector 70">
              <a:extLst>
                <a:ext uri="{C183D7F6-B498-43B3-948B-1728B52AA6E4}">
                  <adec:decorative xmlns:adec="http://schemas.microsoft.com/office/drawing/2017/decorative" xmlns="" val="1"/>
                </a:ext>
              </a:extLst>
            </p:cNvPr>
            <p:cNvCxnSpPr>
              <a:stCxn id="70" idx="1"/>
              <a:endCxn id="53" idx="0"/>
            </p:cNvCxnSpPr>
            <p:nvPr/>
          </p:nvCxnSpPr>
          <p:spPr>
            <a:xfrm rot="10800000" flipV="1">
              <a:off x="3987486" y="2116403"/>
              <a:ext cx="1788475" cy="440871"/>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2" name="Elbow Connector 71">
              <a:extLst>
                <a:ext uri="{C183D7F6-B498-43B3-948B-1728B52AA6E4}">
                  <adec:decorative xmlns:adec="http://schemas.microsoft.com/office/drawing/2017/decorative" xmlns="" val="1"/>
                </a:ext>
              </a:extLst>
            </p:cNvPr>
            <p:cNvCxnSpPr>
              <a:stCxn id="70" idx="3"/>
              <a:endCxn id="57" idx="0"/>
            </p:cNvCxnSpPr>
            <p:nvPr/>
          </p:nvCxnSpPr>
          <p:spPr>
            <a:xfrm>
              <a:off x="6416040" y="2116404"/>
              <a:ext cx="1773207" cy="440871"/>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52" name="TextBox 51"/>
            <p:cNvSpPr txBox="1"/>
            <p:nvPr/>
          </p:nvSpPr>
          <p:spPr>
            <a:xfrm>
              <a:off x="5323564" y="2436444"/>
              <a:ext cx="1529604"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400" b="0" i="0" u="none" strike="noStrike" kern="1200" cap="none" spc="0" normalizeH="0" noProof="0">
                  <a:ln>
                    <a:noFill/>
                  </a:ln>
                  <a:solidFill>
                    <a:srgbClr val="000000"/>
                  </a:solidFill>
                  <a:effectLst/>
                  <a:uLnTx/>
                  <a:uFillTx/>
                  <a:latin typeface="Amazon Ember" panose="020B0603020204020204"/>
                  <a:ea typeface="Amazon Ember" panose="020B0603020204020204" pitchFamily="34" charset="0"/>
                  <a:cs typeface="Amazon Ember" panose="020B0603020204020204" pitchFamily="34" charset="0"/>
                </a:rPr>
                <a:t>Elastic Load Balancing</a:t>
              </a:r>
              <a:endParaRPr kumimoji="0" lang="en-US" sz="1400" b="0" i="0" u="none" strike="noStrike" kern="1200" cap="none" spc="0" normalizeH="0" baseline="0" noProof="0" dirty="0">
                <a:ln>
                  <a:noFill/>
                </a:ln>
                <a:solidFill>
                  <a:srgbClr val="000000"/>
                </a:solidFill>
                <a:effectLst/>
                <a:uLnTx/>
                <a:uFillTx/>
                <a:latin typeface="Amazon Ember" panose="020B0603020204020204"/>
                <a:ea typeface="Amazon Ember" panose="020B0603020204020204" pitchFamily="34" charset="0"/>
                <a:cs typeface="Amazon Ember" panose="020B0603020204020204" pitchFamily="34" charset="0"/>
              </a:endParaRPr>
            </a:p>
          </p:txBody>
        </p:sp>
        <p:pic>
          <p:nvPicPr>
            <p:cNvPr id="73" name="Graphic 47">
              <a:extLst>
                <a:ext uri="{FF2B5EF4-FFF2-40B4-BE49-F238E27FC236}">
                  <a16:creationId xmlns:a16="http://schemas.microsoft.com/office/drawing/2014/main" id="{64ACDB4E-B998-9447-845B-246D5827B993}"/>
                </a:ext>
                <a:ext uri="{C183D7F6-B498-43B3-948B-1728B52AA6E4}">
                  <adec:decorative xmlns:adec="http://schemas.microsoft.com/office/drawing/2017/decorative" xmlns="" val="1"/>
                </a:ext>
              </a:extLst>
            </p:cNvPr>
            <p:cNvPicPr>
              <a:picLocks noChangeAspect="1"/>
            </p:cNvPicPr>
            <p:nvPr/>
          </p:nvPicPr>
          <p:blipFill>
            <a:blip r:embed="rId12">
              <a:extLst>
                <a:ext uri="{96DAC541-7B7A-43D3-8B79-37D633B846F1}">
                  <asvg:svgBlip xmlns:asvg="http://schemas.microsoft.com/office/drawing/2016/SVG/main" xmlns="" r:embed="rId13"/>
                </a:ext>
              </a:extLst>
            </a:blip>
            <a:stretch>
              <a:fillRect/>
            </a:stretch>
          </p:blipFill>
          <p:spPr>
            <a:xfrm>
              <a:off x="3667444" y="4929400"/>
              <a:ext cx="640080" cy="640080"/>
            </a:xfrm>
            <a:prstGeom prst="rect">
              <a:avLst/>
            </a:prstGeom>
          </p:spPr>
        </p:pic>
        <p:pic>
          <p:nvPicPr>
            <p:cNvPr id="77" name="Graphic 47">
              <a:extLst>
                <a:ext uri="{FF2B5EF4-FFF2-40B4-BE49-F238E27FC236}">
                  <a16:creationId xmlns:a16="http://schemas.microsoft.com/office/drawing/2014/main" id="{64ACDB4E-B998-9447-845B-246D5827B993}"/>
                </a:ext>
                <a:ext uri="{C183D7F6-B498-43B3-948B-1728B52AA6E4}">
                  <adec:decorative xmlns:adec="http://schemas.microsoft.com/office/drawing/2017/decorative" xmlns="" val="1"/>
                </a:ext>
              </a:extLst>
            </p:cNvPr>
            <p:cNvPicPr>
              <a:picLocks noChangeAspect="1"/>
            </p:cNvPicPr>
            <p:nvPr/>
          </p:nvPicPr>
          <p:blipFill>
            <a:blip r:embed="rId12">
              <a:extLst>
                <a:ext uri="{96DAC541-7B7A-43D3-8B79-37D633B846F1}">
                  <asvg:svgBlip xmlns:asvg="http://schemas.microsoft.com/office/drawing/2016/SVG/main" xmlns="" r:embed="rId13"/>
                </a:ext>
              </a:extLst>
            </a:blip>
            <a:stretch>
              <a:fillRect/>
            </a:stretch>
          </p:blipFill>
          <p:spPr>
            <a:xfrm>
              <a:off x="7869206" y="4929400"/>
              <a:ext cx="640080" cy="640080"/>
            </a:xfrm>
            <a:prstGeom prst="rect">
              <a:avLst/>
            </a:prstGeom>
          </p:spPr>
        </p:pic>
        <p:cxnSp>
          <p:nvCxnSpPr>
            <p:cNvPr id="78" name="Straight Arrow Connector 77">
              <a:extLst>
                <a:ext uri="{C183D7F6-B498-43B3-948B-1728B52AA6E4}">
                  <adec:decorative xmlns:adec="http://schemas.microsoft.com/office/drawing/2017/decorative" xmlns="" val="1"/>
                </a:ext>
              </a:extLst>
            </p:cNvPr>
            <p:cNvCxnSpPr>
              <a:cxnSpLocks/>
            </p:cNvCxnSpPr>
            <p:nvPr/>
          </p:nvCxnSpPr>
          <p:spPr>
            <a:xfrm>
              <a:off x="8718837" y="3758340"/>
              <a:ext cx="1188720" cy="1"/>
            </a:xfrm>
            <a:prstGeom prst="straightConnector1">
              <a:avLst/>
            </a:prstGeom>
            <a:ln w="190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A152BF2-F6C5-46D9-9B10-73C0134DEBA2}"/>
                </a:ext>
              </a:extLst>
            </p:cNvPr>
            <p:cNvSpPr txBox="1"/>
            <p:nvPr/>
          </p:nvSpPr>
          <p:spPr>
            <a:xfrm>
              <a:off x="3348527" y="4097116"/>
              <a:ext cx="1277915" cy="307777"/>
            </a:xfrm>
            <a:prstGeom prst="rect">
              <a:avLst/>
            </a:prstGeom>
            <a:noFill/>
          </p:spPr>
          <p:txBody>
            <a:bodyPr wrap="none" rtlCol="0">
              <a:spAutoFit/>
            </a:bodyPr>
            <a:lstStyle/>
            <a:p>
              <a:pPr algn="ctr" rtl="0"/>
              <a:r>
                <a:rPr lang="pt-BR" sz="1400">
                  <a:latin typeface="Amazon Ember" panose="020B0603020204020204"/>
                  <a:ea typeface="Amazon Ember" panose="020B0603020204020204" pitchFamily="34" charset="0"/>
                  <a:cs typeface="Amazon Ember" panose="020B0603020204020204" pitchFamily="34" charset="0"/>
                </a:rPr>
                <a:t>Servidor Web</a:t>
              </a:r>
            </a:p>
          </p:txBody>
        </p:sp>
        <p:sp>
          <p:nvSpPr>
            <p:cNvPr id="39" name="TextBox 38">
              <a:extLst>
                <a:ext uri="{FF2B5EF4-FFF2-40B4-BE49-F238E27FC236}">
                  <a16:creationId xmlns:a16="http://schemas.microsoft.com/office/drawing/2014/main" id="{3438AF5F-1789-4F69-874C-EB9EF1FF50B3}"/>
                </a:ext>
              </a:extLst>
            </p:cNvPr>
            <p:cNvSpPr txBox="1"/>
            <p:nvPr/>
          </p:nvSpPr>
          <p:spPr>
            <a:xfrm>
              <a:off x="7550289" y="4097116"/>
              <a:ext cx="1277915" cy="307777"/>
            </a:xfrm>
            <a:prstGeom prst="rect">
              <a:avLst/>
            </a:prstGeom>
            <a:noFill/>
          </p:spPr>
          <p:txBody>
            <a:bodyPr wrap="none" rtlCol="0">
              <a:spAutoFit/>
            </a:bodyPr>
            <a:lstStyle/>
            <a:p>
              <a:pPr algn="ctr" rtl="0"/>
              <a:r>
                <a:rPr lang="pt-BR" sz="1400">
                  <a:latin typeface="Amazon Ember" panose="020B0603020204020204"/>
                  <a:ea typeface="Amazon Ember" panose="020B0603020204020204" pitchFamily="34" charset="0"/>
                  <a:cs typeface="Amazon Ember" panose="020B0603020204020204" pitchFamily="34" charset="0"/>
                </a:rPr>
                <a:t>Servidor Web</a:t>
              </a:r>
            </a:p>
          </p:txBody>
        </p:sp>
        <p:sp>
          <p:nvSpPr>
            <p:cNvPr id="7" name="TextBox 6">
              <a:extLst>
                <a:ext uri="{FF2B5EF4-FFF2-40B4-BE49-F238E27FC236}">
                  <a16:creationId xmlns:a16="http://schemas.microsoft.com/office/drawing/2014/main" id="{E087825A-ECF5-4A2A-AC5E-864F998B3474}"/>
                </a:ext>
              </a:extLst>
            </p:cNvPr>
            <p:cNvSpPr txBox="1"/>
            <p:nvPr/>
          </p:nvSpPr>
          <p:spPr>
            <a:xfrm>
              <a:off x="3082430" y="5581996"/>
              <a:ext cx="1810111" cy="307777"/>
            </a:xfrm>
            <a:prstGeom prst="rect">
              <a:avLst/>
            </a:prstGeom>
            <a:noFill/>
          </p:spPr>
          <p:txBody>
            <a:bodyPr wrap="none" rtlCol="0">
              <a:spAutoFit/>
            </a:bodyPr>
            <a:lstStyle/>
            <a:p>
              <a:pPr algn="ctr" rtl="0"/>
              <a:r>
                <a:rPr lang="pt-BR" sz="1400">
                  <a:latin typeface="Amazon Ember" panose="020B0603020204020204"/>
                  <a:ea typeface="Amazon Ember" panose="020B0603020204020204" pitchFamily="34" charset="0"/>
                  <a:cs typeface="Amazon Ember" panose="020B0603020204020204" pitchFamily="34" charset="0"/>
                </a:rPr>
                <a:t>Amazon DynamoDB</a:t>
              </a:r>
            </a:p>
          </p:txBody>
        </p:sp>
        <p:sp>
          <p:nvSpPr>
            <p:cNvPr id="40" name="TextBox 39">
              <a:extLst>
                <a:ext uri="{FF2B5EF4-FFF2-40B4-BE49-F238E27FC236}">
                  <a16:creationId xmlns:a16="http://schemas.microsoft.com/office/drawing/2014/main" id="{2AEAB4AA-71D8-45FB-BFB7-B46781B0A0BB}"/>
                </a:ext>
              </a:extLst>
            </p:cNvPr>
            <p:cNvSpPr txBox="1"/>
            <p:nvPr/>
          </p:nvSpPr>
          <p:spPr>
            <a:xfrm>
              <a:off x="7288424" y="5581996"/>
              <a:ext cx="1810111" cy="307777"/>
            </a:xfrm>
            <a:prstGeom prst="rect">
              <a:avLst/>
            </a:prstGeom>
            <a:noFill/>
          </p:spPr>
          <p:txBody>
            <a:bodyPr wrap="none" rtlCol="0">
              <a:spAutoFit/>
            </a:bodyPr>
            <a:lstStyle/>
            <a:p>
              <a:pPr algn="ctr" rtl="0"/>
              <a:r>
                <a:rPr lang="pt-BR" sz="1400">
                  <a:latin typeface="Amazon Ember" panose="020B0603020204020204"/>
                  <a:ea typeface="Amazon Ember" panose="020B0603020204020204" pitchFamily="34" charset="0"/>
                  <a:cs typeface="Amazon Ember" panose="020B0603020204020204" pitchFamily="34" charset="0"/>
                </a:rPr>
                <a:t>Amazon DynamoDB</a:t>
              </a:r>
            </a:p>
          </p:txBody>
        </p:sp>
        <p:cxnSp>
          <p:nvCxnSpPr>
            <p:cNvPr id="13" name="Straight Arrow Connector 12">
              <a:extLst>
                <a:ext uri="{FF2B5EF4-FFF2-40B4-BE49-F238E27FC236}">
                  <a16:creationId xmlns:a16="http://schemas.microsoft.com/office/drawing/2014/main" id="{59B96AF4-E325-42E9-9687-E85FE7E2B7C2}"/>
                </a:ext>
                <a:ext uri="{C183D7F6-B498-43B3-948B-1728B52AA6E4}">
                  <adec:decorative xmlns:adec="http://schemas.microsoft.com/office/drawing/2017/decorative" xmlns="" val="1"/>
                </a:ext>
              </a:extLst>
            </p:cNvPr>
            <p:cNvCxnSpPr>
              <a:stCxn id="73" idx="0"/>
              <a:endCxn id="6" idx="2"/>
            </p:cNvCxnSpPr>
            <p:nvPr/>
          </p:nvCxnSpPr>
          <p:spPr>
            <a:xfrm flipV="1">
              <a:off x="3987484" y="4404893"/>
              <a:ext cx="1" cy="5245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43968616-E674-4F09-A157-FD25F7F97F50}"/>
                </a:ext>
                <a:ext uri="{C183D7F6-B498-43B3-948B-1728B52AA6E4}">
                  <adec:decorative xmlns:adec="http://schemas.microsoft.com/office/drawing/2017/decorative" xmlns="" val="1"/>
                </a:ext>
              </a:extLst>
            </p:cNvPr>
            <p:cNvCxnSpPr>
              <a:stCxn id="77" idx="0"/>
              <a:endCxn id="39" idx="2"/>
            </p:cNvCxnSpPr>
            <p:nvPr/>
          </p:nvCxnSpPr>
          <p:spPr>
            <a:xfrm flipV="1">
              <a:off x="8189246" y="4404893"/>
              <a:ext cx="1" cy="5245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C973E4E5-8E2D-449B-9D04-D27244BBE516}"/>
                </a:ext>
              </a:extLst>
            </p:cNvPr>
            <p:cNvSpPr txBox="1"/>
            <p:nvPr/>
          </p:nvSpPr>
          <p:spPr>
            <a:xfrm>
              <a:off x="9989297" y="3158176"/>
              <a:ext cx="2098320" cy="1200329"/>
            </a:xfrm>
            <a:prstGeom prst="rect">
              <a:avLst/>
            </a:prstGeom>
            <a:noFill/>
          </p:spPr>
          <p:txBody>
            <a:bodyPr wrap="squar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a:solidFill>
                    <a:srgbClr val="000000"/>
                  </a:solidFill>
                  <a:latin typeface="Amazon Ember" panose="020B0603020204020204"/>
                  <a:ea typeface="Amazon Ember" panose="020B0603020204020204" pitchFamily="34" charset="0"/>
                  <a:cs typeface="Amazon Ember" panose="020B0603020204020204" pitchFamily="34" charset="0"/>
                </a:rPr>
                <a:t>Há risco de perda de sessões caso</a:t>
              </a:r>
              <a:r>
                <a:rPr lang="pt-BR" b="0" i="0" u="none" strike="noStrike" kern="1200" cap="none" spc="0" normalizeH="0" noProof="0">
                  <a:ln>
                    <a:noFill/>
                  </a:ln>
                  <a:solidFill>
                    <a:srgbClr val="000000"/>
                  </a:solidFill>
                  <a:effectLst/>
                  <a:uLnTx/>
                  <a:uFillTx/>
                  <a:latin typeface="Amazon Ember" panose="020B0603020204020204"/>
                  <a:ea typeface="Amazon Ember" panose="020B0603020204020204" pitchFamily="34" charset="0"/>
                  <a:cs typeface="Amazon Ember" panose="020B0603020204020204" pitchFamily="34" charset="0"/>
                </a:rPr>
                <a:t> elas sejam armazenadas localmente em nós</a:t>
              </a:r>
            </a:p>
          </p:txBody>
        </p:sp>
      </p:grpSp>
    </p:spTree>
    <p:custDataLst>
      <p:tags r:id="rId1"/>
    </p:custDataLst>
    <p:extLst>
      <p:ext uri="{BB962C8B-B14F-4D97-AF65-F5344CB8AC3E}">
        <p14:creationId xmlns:p14="http://schemas.microsoft.com/office/powerpoint/2010/main" val="173516940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Autofit/>
          </a:bodyPr>
          <a:lstStyle/>
          <a:p>
            <a:pPr rtl="0"/>
            <a:r>
              <a:rPr lang="pt-BR" sz="3600"/>
              <a:t>Exemplo: armazenar estados de sessão para uma aplicação de jogo online</a:t>
            </a:r>
          </a:p>
        </p:txBody>
      </p:sp>
      <p:grpSp>
        <p:nvGrpSpPr>
          <p:cNvPr id="45" name="Group 44" descr="architecture diagram of a highly available architecture for an online gaming application in which game session data persists in dynamodb.">
            <a:extLst>
              <a:ext uri="{FF2B5EF4-FFF2-40B4-BE49-F238E27FC236}">
                <a16:creationId xmlns:a16="http://schemas.microsoft.com/office/drawing/2014/main" id="{1546E21E-C0CC-40A5-BEC5-2C32FFA7F080}"/>
              </a:ext>
              <a:ext uri="{C183D7F6-B498-43B3-948B-1728B52AA6E4}">
                <adec:decorative xmlns:adec="http://schemas.microsoft.com/office/drawing/2017/decorative" xmlns="" val="0"/>
              </a:ext>
            </a:extLst>
          </p:cNvPr>
          <p:cNvGrpSpPr/>
          <p:nvPr/>
        </p:nvGrpSpPr>
        <p:grpSpPr>
          <a:xfrm>
            <a:off x="1174045" y="1355674"/>
            <a:ext cx="9754223" cy="4937760"/>
            <a:chOff x="1174045" y="1355674"/>
            <a:chExt cx="9754223" cy="4937760"/>
          </a:xfrm>
        </p:grpSpPr>
        <p:sp>
          <p:nvSpPr>
            <p:cNvPr id="46" name="Rectangle 45">
              <a:extLst>
                <a:ext uri="{FF2B5EF4-FFF2-40B4-BE49-F238E27FC236}">
                  <a16:creationId xmlns:a16="http://schemas.microsoft.com/office/drawing/2014/main" id="{F35CCA53-9920-464A-81BD-25818BD93014}"/>
                </a:ext>
              </a:extLst>
            </p:cNvPr>
            <p:cNvSpPr/>
            <p:nvPr/>
          </p:nvSpPr>
          <p:spPr>
            <a:xfrm>
              <a:off x="5085728" y="2013572"/>
              <a:ext cx="5760720" cy="2103120"/>
            </a:xfrm>
            <a:prstGeom prst="rect">
              <a:avLst/>
            </a:prstGeom>
            <a:noFill/>
            <a:ln w="12700" cap="flat" cmpd="sng" algn="ctr">
              <a:solidFill>
                <a:srgbClr val="007CBC"/>
              </a:solidFill>
              <a:prstDash val="dash"/>
              <a:miter lim="800000"/>
            </a:ln>
            <a:effectLst/>
          </p:spPr>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400" b="0" i="0" u="none" strike="noStrike" kern="0" cap="none" spc="0" normalizeH="0" noProof="0">
                  <a:ln>
                    <a:noFill/>
                  </a:ln>
                  <a:solidFill>
                    <a:srgbClr val="007CBC"/>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Zona de disponibilidade 1</a:t>
              </a:r>
            </a:p>
          </p:txBody>
        </p:sp>
        <p:sp>
          <p:nvSpPr>
            <p:cNvPr id="60" name="Rectangle 59">
              <a:extLst>
                <a:ext uri="{FF2B5EF4-FFF2-40B4-BE49-F238E27FC236}">
                  <a16:creationId xmlns:a16="http://schemas.microsoft.com/office/drawing/2014/main" id="{464D250D-14D9-48FD-BEC6-05B4384CF404}"/>
                </a:ext>
              </a:extLst>
            </p:cNvPr>
            <p:cNvSpPr/>
            <p:nvPr/>
          </p:nvSpPr>
          <p:spPr>
            <a:xfrm>
              <a:off x="5331695" y="2359355"/>
              <a:ext cx="1920240" cy="3749040"/>
            </a:xfrm>
            <a:prstGeom prst="rect">
              <a:avLst/>
            </a:prstGeom>
            <a:noFill/>
            <a:ln w="12700" cap="flat" cmpd="sng" algn="ctr">
              <a:solidFill>
                <a:srgbClr val="D86613"/>
              </a:solidFill>
              <a:prstDash val="dash"/>
              <a:miter lim="800000"/>
            </a:ln>
            <a:effectLst/>
          </p:spPr>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noProof="0" dirty="0">
                <a:ln>
                  <a:noFill/>
                </a:ln>
                <a:solidFill>
                  <a:srgbClr val="D86613"/>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noProof="0" dirty="0">
                <a:ln>
                  <a:noFill/>
                </a:ln>
                <a:solidFill>
                  <a:srgbClr val="D86613"/>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pt-BR" sz="1100" b="0" i="0" u="none" strike="noStrike" kern="0" cap="none" spc="0" normalizeH="0" noProof="0">
                  <a:ln>
                    <a:noFill/>
                  </a:ln>
                  <a:solidFill>
                    <a:srgbClr val="D86613"/>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Grupo de Auto Scaling</a:t>
              </a:r>
            </a:p>
          </p:txBody>
        </p:sp>
        <p:pic>
          <p:nvPicPr>
            <p:cNvPr id="61" name="Graphic 9">
              <a:extLst>
                <a:ext uri="{FF2B5EF4-FFF2-40B4-BE49-F238E27FC236}">
                  <a16:creationId xmlns:a16="http://schemas.microsoft.com/office/drawing/2014/main" id="{E9BD8CFB-DE87-48FC-A9E6-E3D10CA52CE9}"/>
                </a:ext>
                <a:ext uri="{C183D7F6-B498-43B3-948B-1728B52AA6E4}">
                  <adec:decorative xmlns:adec="http://schemas.microsoft.com/office/drawing/2017/decorative" xmlns="" val="1"/>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6063215" y="2359355"/>
              <a:ext cx="457200" cy="457200"/>
            </a:xfrm>
            <a:prstGeom prst="rect">
              <a:avLst/>
            </a:prstGeom>
          </p:spPr>
        </p:pic>
        <p:sp>
          <p:nvSpPr>
            <p:cNvPr id="62" name="Rectangle 61">
              <a:extLst>
                <a:ext uri="{FF2B5EF4-FFF2-40B4-BE49-F238E27FC236}">
                  <a16:creationId xmlns:a16="http://schemas.microsoft.com/office/drawing/2014/main" id="{FA34E60A-D6BD-459F-9B74-F0E34B62E51D}"/>
                </a:ext>
              </a:extLst>
            </p:cNvPr>
            <p:cNvSpPr/>
            <p:nvPr/>
          </p:nvSpPr>
          <p:spPr>
            <a:xfrm>
              <a:off x="5094226" y="4163216"/>
              <a:ext cx="5760720" cy="2011680"/>
            </a:xfrm>
            <a:prstGeom prst="rect">
              <a:avLst/>
            </a:prstGeom>
            <a:noFill/>
            <a:ln w="12700" cap="flat" cmpd="sng" algn="ctr">
              <a:solidFill>
                <a:srgbClr val="007CBC"/>
              </a:solidFill>
              <a:prstDash val="dash"/>
              <a:miter lim="800000"/>
            </a:ln>
            <a:effectLst/>
          </p:spPr>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400" b="0" i="0" u="none" strike="noStrike" kern="0" cap="none" spc="0" normalizeH="0" noProof="0">
                  <a:ln>
                    <a:noFill/>
                  </a:ln>
                  <a:solidFill>
                    <a:srgbClr val="007CBC"/>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Zona de disponibilidade 2</a:t>
              </a:r>
            </a:p>
          </p:txBody>
        </p:sp>
        <p:sp>
          <p:nvSpPr>
            <p:cNvPr id="63" name="Rectangle 62">
              <a:extLst>
                <a:ext uri="{FF2B5EF4-FFF2-40B4-BE49-F238E27FC236}">
                  <a16:creationId xmlns:a16="http://schemas.microsoft.com/office/drawing/2014/main" id="{FF392878-FB54-4B69-B963-4FC5B576512A}"/>
                </a:ext>
              </a:extLst>
            </p:cNvPr>
            <p:cNvSpPr/>
            <p:nvPr/>
          </p:nvSpPr>
          <p:spPr>
            <a:xfrm>
              <a:off x="3648483" y="1355674"/>
              <a:ext cx="7279785" cy="493776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400" b="0" i="0" u="none" strike="noStrike" kern="1200" cap="none" spc="0" normalizeH="0" noProof="0">
                  <a:ln>
                    <a:noFill/>
                  </a:ln>
                  <a:solidFill>
                    <a:sysClr val="windowText" lastClr="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Nuvem AWS</a:t>
              </a:r>
            </a:p>
          </p:txBody>
        </p:sp>
        <p:pic>
          <p:nvPicPr>
            <p:cNvPr id="64" name="Graphic 10">
              <a:extLst>
                <a:ext uri="{FF2B5EF4-FFF2-40B4-BE49-F238E27FC236}">
                  <a16:creationId xmlns:a16="http://schemas.microsoft.com/office/drawing/2014/main" id="{51AFADC6-E37F-4A46-97C1-41030E835D2D}"/>
                </a:ext>
                <a:ext uri="{C183D7F6-B498-43B3-948B-1728B52AA6E4}">
                  <adec:decorative xmlns:adec="http://schemas.microsoft.com/office/drawing/2017/decorative" xmlns="" val="1"/>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3648484" y="1355674"/>
              <a:ext cx="457200" cy="457200"/>
            </a:xfrm>
            <a:prstGeom prst="rect">
              <a:avLst/>
            </a:prstGeom>
          </p:spPr>
        </p:pic>
        <p:pic>
          <p:nvPicPr>
            <p:cNvPr id="65" name="Graphic 7">
              <a:extLst>
                <a:ext uri="{FF2B5EF4-FFF2-40B4-BE49-F238E27FC236}">
                  <a16:creationId xmlns:a16="http://schemas.microsoft.com/office/drawing/2014/main" id="{BC4ED3F9-DFE7-4DA3-BCB2-FA8F67672EE7}"/>
                </a:ext>
                <a:ext uri="{C183D7F6-B498-43B3-948B-1728B52AA6E4}">
                  <adec:decorative xmlns:adec="http://schemas.microsoft.com/office/drawing/2017/decorative" xmlns="" val="1"/>
                </a:ext>
              </a:extLst>
            </p:cNvPr>
            <p:cNvPicPr>
              <a:picLocks noChangeAspect="1"/>
            </p:cNvPicPr>
            <p:nvPr/>
          </p:nvPicPr>
          <p:blipFill>
            <a:blip r:embed="rId8">
              <a:extLst>
                <a:ext uri="{96DAC541-7B7A-43D3-8B79-37D633B846F1}">
                  <asvg:svgBlip xmlns:asvg="http://schemas.microsoft.com/office/drawing/2016/SVG/main" xmlns="" r:embed="rId9"/>
                </a:ext>
              </a:extLst>
            </a:blip>
            <a:stretch>
              <a:fillRect/>
            </a:stretch>
          </p:blipFill>
          <p:spPr>
            <a:xfrm>
              <a:off x="4087930" y="3831545"/>
              <a:ext cx="640080" cy="640080"/>
            </a:xfrm>
            <a:prstGeom prst="rect">
              <a:avLst/>
            </a:prstGeom>
          </p:spPr>
        </p:pic>
        <p:cxnSp>
          <p:nvCxnSpPr>
            <p:cNvPr id="66" name="Elbow Connector 70">
              <a:extLst>
                <a:ext uri="{FF2B5EF4-FFF2-40B4-BE49-F238E27FC236}">
                  <a16:creationId xmlns:a16="http://schemas.microsoft.com/office/drawing/2014/main" id="{4228739B-C17C-4DEF-9C29-19C2D7316A70}"/>
                </a:ext>
              </a:extLst>
            </p:cNvPr>
            <p:cNvCxnSpPr>
              <a:cxnSpLocks/>
              <a:stCxn id="65" idx="0"/>
              <a:endCxn id="46" idx="1"/>
            </p:cNvCxnSpPr>
            <p:nvPr/>
          </p:nvCxnSpPr>
          <p:spPr>
            <a:xfrm rot="5400000" flipH="1" flipV="1">
              <a:off x="4363643" y="3109460"/>
              <a:ext cx="766413" cy="677758"/>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7" name="Elbow Connector 71">
              <a:extLst>
                <a:ext uri="{FF2B5EF4-FFF2-40B4-BE49-F238E27FC236}">
                  <a16:creationId xmlns:a16="http://schemas.microsoft.com/office/drawing/2014/main" id="{5FBB349F-3A08-420E-AA05-FA52B46B01BE}"/>
                </a:ext>
              </a:extLst>
            </p:cNvPr>
            <p:cNvCxnSpPr>
              <a:cxnSpLocks/>
              <a:stCxn id="65" idx="2"/>
              <a:endCxn id="62" idx="1"/>
            </p:cNvCxnSpPr>
            <p:nvPr/>
          </p:nvCxnSpPr>
          <p:spPr>
            <a:xfrm rot="16200000" flipH="1">
              <a:off x="4402383" y="4477212"/>
              <a:ext cx="697431" cy="68625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CDA9831C-1D03-443E-8E00-D73023558418}"/>
                </a:ext>
              </a:extLst>
            </p:cNvPr>
            <p:cNvSpPr txBox="1"/>
            <p:nvPr/>
          </p:nvSpPr>
          <p:spPr>
            <a:xfrm>
              <a:off x="3711396" y="4425421"/>
              <a:ext cx="1382832" cy="523220"/>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400" b="0" i="0" u="none" strike="noStrike" kern="1200" cap="none" spc="0" normalizeH="0" noProof="0" dirty="0" err="1">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Elastic</a:t>
              </a:r>
              <a:r>
                <a:rPr lang="pt-BR" sz="1400" b="0" i="0" u="none" strike="noStrike" kern="1200" cap="none" spc="0" normalizeH="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lang="pt-BR" sz="1400" b="0" i="0" u="none" strike="noStrike" kern="1200" cap="none" spc="0" normalizeH="0" noProof="0" dirty="0" err="1">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Load</a:t>
              </a:r>
              <a:r>
                <a:rPr lang="pt-BR" sz="1400" b="0" i="0" u="none" strike="noStrike" kern="1200" cap="none" spc="0" normalizeH="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lang="pt-BR" sz="1400" b="0" i="0" u="none" strike="noStrike" kern="1200" cap="none" spc="0" normalizeH="0" noProof="0" dirty="0" err="1">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Balancing</a:t>
              </a:r>
              <a:endParaRPr kumimoji="0" lang="en-US" sz="1400" b="0" i="0" u="none" strike="noStrike" kern="1200" cap="none" spc="0" normalizeH="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79" name="Rectangle 78">
              <a:extLst>
                <a:ext uri="{FF2B5EF4-FFF2-40B4-BE49-F238E27FC236}">
                  <a16:creationId xmlns:a16="http://schemas.microsoft.com/office/drawing/2014/main" id="{7E9BA89E-620E-408F-AE7B-AA14EBF178E1}"/>
                </a:ext>
              </a:extLst>
            </p:cNvPr>
            <p:cNvSpPr/>
            <p:nvPr/>
          </p:nvSpPr>
          <p:spPr>
            <a:xfrm>
              <a:off x="8684507" y="2359355"/>
              <a:ext cx="1920240" cy="3749040"/>
            </a:xfrm>
            <a:prstGeom prst="rect">
              <a:avLst/>
            </a:prstGeom>
            <a:noFill/>
            <a:ln w="12700" cap="flat" cmpd="sng" algn="ctr">
              <a:solidFill>
                <a:srgbClr val="D86613"/>
              </a:solidFill>
              <a:prstDash val="dash"/>
              <a:miter lim="800000"/>
            </a:ln>
            <a:effectLst/>
          </p:spPr>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noProof="0" dirty="0">
                <a:ln>
                  <a:noFill/>
                </a:ln>
                <a:solidFill>
                  <a:srgbClr val="D86613"/>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noProof="0" dirty="0">
                <a:ln>
                  <a:noFill/>
                </a:ln>
                <a:solidFill>
                  <a:srgbClr val="D86613"/>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pt-BR" sz="1100" b="0" i="0" u="none" strike="noStrike" kern="0" cap="none" spc="0" normalizeH="0" noProof="0">
                  <a:ln>
                    <a:noFill/>
                  </a:ln>
                  <a:solidFill>
                    <a:srgbClr val="D86613"/>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Grupo de Auto Scaling</a:t>
              </a:r>
            </a:p>
          </p:txBody>
        </p:sp>
        <p:pic>
          <p:nvPicPr>
            <p:cNvPr id="80" name="Graphic 9">
              <a:extLst>
                <a:ext uri="{FF2B5EF4-FFF2-40B4-BE49-F238E27FC236}">
                  <a16:creationId xmlns:a16="http://schemas.microsoft.com/office/drawing/2014/main" id="{0E2A93D2-8F1F-4D9B-B305-E572752EE481}"/>
                </a:ext>
                <a:ext uri="{C183D7F6-B498-43B3-948B-1728B52AA6E4}">
                  <adec:decorative xmlns:adec="http://schemas.microsoft.com/office/drawing/2017/decorative" xmlns="" val="1"/>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9416027" y="2359355"/>
              <a:ext cx="457200" cy="457200"/>
            </a:xfrm>
            <a:prstGeom prst="rect">
              <a:avLst/>
            </a:prstGeom>
          </p:spPr>
        </p:pic>
        <p:pic>
          <p:nvPicPr>
            <p:cNvPr id="81" name="Graphic 80">
              <a:extLst>
                <a:ext uri="{FF2B5EF4-FFF2-40B4-BE49-F238E27FC236}">
                  <a16:creationId xmlns:a16="http://schemas.microsoft.com/office/drawing/2014/main" id="{8B646184-6539-489D-9354-F469B7D4FDA2}"/>
                </a:ext>
                <a:ext uri="{C183D7F6-B498-43B3-948B-1728B52AA6E4}">
                  <adec:decorative xmlns:adec="http://schemas.microsoft.com/office/drawing/2017/decorative" xmlns="" val="1"/>
                </a:ext>
              </a:extLst>
            </p:cNvPr>
            <p:cNvPicPr>
              <a:picLocks noChangeAspect="1"/>
            </p:cNvPicPr>
            <p:nvPr/>
          </p:nvPicPr>
          <p:blipFill>
            <a:blip r:embed="rId10">
              <a:extLst>
                <a:ext uri="{96DAC541-7B7A-43D3-8B79-37D633B846F1}">
                  <asvg:svgBlip xmlns:asvg="http://schemas.microsoft.com/office/drawing/2016/SVG/main" xmlns="" r:embed="rId11"/>
                </a:ext>
              </a:extLst>
            </a:blip>
            <a:stretch>
              <a:fillRect/>
            </a:stretch>
          </p:blipFill>
          <p:spPr>
            <a:xfrm>
              <a:off x="2339369" y="3128838"/>
              <a:ext cx="640080" cy="640080"/>
            </a:xfrm>
            <a:prstGeom prst="rect">
              <a:avLst/>
            </a:prstGeom>
          </p:spPr>
        </p:pic>
        <p:pic>
          <p:nvPicPr>
            <p:cNvPr id="82" name="Graphic 81">
              <a:extLst>
                <a:ext uri="{FF2B5EF4-FFF2-40B4-BE49-F238E27FC236}">
                  <a16:creationId xmlns:a16="http://schemas.microsoft.com/office/drawing/2014/main" id="{3CDAEBFA-2277-46A4-9F31-5BC60E59FC77}"/>
                </a:ext>
                <a:ext uri="{C183D7F6-B498-43B3-948B-1728B52AA6E4}">
                  <adec:decorative xmlns:adec="http://schemas.microsoft.com/office/drawing/2017/decorative" xmlns="" val="1"/>
                </a:ext>
              </a:extLst>
            </p:cNvPr>
            <p:cNvPicPr>
              <a:picLocks noChangeAspect="1"/>
            </p:cNvPicPr>
            <p:nvPr/>
          </p:nvPicPr>
          <p:blipFill>
            <a:blip r:embed="rId12">
              <a:extLst>
                <a:ext uri="{96DAC541-7B7A-43D3-8B79-37D633B846F1}">
                  <asvg:svgBlip xmlns:asvg="http://schemas.microsoft.com/office/drawing/2016/SVG/main" xmlns="" r:embed="rId13"/>
                </a:ext>
              </a:extLst>
            </a:blip>
            <a:stretch>
              <a:fillRect/>
            </a:stretch>
          </p:blipFill>
          <p:spPr>
            <a:xfrm flipH="1">
              <a:off x="1346552" y="3831545"/>
              <a:ext cx="658722" cy="640080"/>
            </a:xfrm>
            <a:prstGeom prst="rect">
              <a:avLst/>
            </a:prstGeom>
          </p:spPr>
        </p:pic>
        <p:pic>
          <p:nvPicPr>
            <p:cNvPr id="83" name="Graphic 82">
              <a:extLst>
                <a:ext uri="{FF2B5EF4-FFF2-40B4-BE49-F238E27FC236}">
                  <a16:creationId xmlns:a16="http://schemas.microsoft.com/office/drawing/2014/main" id="{E376B4F2-0BD2-4F79-A165-CFF2F0B1FB72}"/>
                </a:ext>
                <a:ext uri="{C183D7F6-B498-43B3-948B-1728B52AA6E4}">
                  <adec:decorative xmlns:adec="http://schemas.microsoft.com/office/drawing/2017/decorative" xmlns="" val="1"/>
                </a:ext>
              </a:extLst>
            </p:cNvPr>
            <p:cNvPicPr>
              <a:picLocks noChangeAspect="1"/>
            </p:cNvPicPr>
            <p:nvPr/>
          </p:nvPicPr>
          <p:blipFill>
            <a:blip r:embed="rId14">
              <a:extLst>
                <a:ext uri="{96DAC541-7B7A-43D3-8B79-37D633B846F1}">
                  <asvg:svgBlip xmlns:asvg="http://schemas.microsoft.com/office/drawing/2016/SVG/main" xmlns="" r:embed="rId15"/>
                </a:ext>
              </a:extLst>
            </a:blip>
            <a:stretch>
              <a:fillRect/>
            </a:stretch>
          </p:blipFill>
          <p:spPr>
            <a:xfrm>
              <a:off x="2339369" y="4388350"/>
              <a:ext cx="640080" cy="640080"/>
            </a:xfrm>
            <a:prstGeom prst="rect">
              <a:avLst/>
            </a:prstGeom>
          </p:spPr>
        </p:pic>
        <p:sp>
          <p:nvSpPr>
            <p:cNvPr id="84" name="TextBox 83">
              <a:extLst>
                <a:ext uri="{FF2B5EF4-FFF2-40B4-BE49-F238E27FC236}">
                  <a16:creationId xmlns:a16="http://schemas.microsoft.com/office/drawing/2014/main" id="{E05B729D-7E48-4A4C-9C47-E089D9F43E55}"/>
                </a:ext>
              </a:extLst>
            </p:cNvPr>
            <p:cNvSpPr txBox="1"/>
            <p:nvPr/>
          </p:nvSpPr>
          <p:spPr>
            <a:xfrm>
              <a:off x="1174045" y="4458463"/>
              <a:ext cx="992579" cy="307777"/>
            </a:xfrm>
            <a:prstGeom prst="rect">
              <a:avLst/>
            </a:prstGeom>
            <a:noFill/>
          </p:spPr>
          <p:txBody>
            <a:bodyPr wrap="none" rtlCol="0">
              <a:spAutoFit/>
            </a:bodyPr>
            <a:lstStyle/>
            <a:p>
              <a:pPr rtl="0"/>
              <a:r>
                <a:rPr lang="pt-BR" sz="1400" dirty="0">
                  <a:latin typeface="Amazon Ember Light" panose="020B0403020204020204" pitchFamily="34" charset="0"/>
                  <a:ea typeface="Amazon Ember Light" panose="020B0403020204020204" pitchFamily="34" charset="0"/>
                  <a:cs typeface="Amazon Ember Light" panose="020B0403020204020204" pitchFamily="34" charset="0"/>
                </a:rPr>
                <a:t>Jogadores</a:t>
              </a:r>
            </a:p>
          </p:txBody>
        </p:sp>
        <p:sp>
          <p:nvSpPr>
            <p:cNvPr id="85" name="TextBox 84">
              <a:extLst>
                <a:ext uri="{FF2B5EF4-FFF2-40B4-BE49-F238E27FC236}">
                  <a16:creationId xmlns:a16="http://schemas.microsoft.com/office/drawing/2014/main" id="{55697D83-B924-49E3-9E97-DAAC9C5D08C5}"/>
                </a:ext>
              </a:extLst>
            </p:cNvPr>
            <p:cNvSpPr txBox="1"/>
            <p:nvPr/>
          </p:nvSpPr>
          <p:spPr>
            <a:xfrm>
              <a:off x="1935047" y="3816209"/>
              <a:ext cx="1816662" cy="307777"/>
            </a:xfrm>
            <a:prstGeom prst="rect">
              <a:avLst/>
            </a:prstGeom>
            <a:noFill/>
          </p:spPr>
          <p:txBody>
            <a:bodyPr wrap="square" rtlCol="0">
              <a:spAutoFit/>
            </a:bodyPr>
            <a:lstStyle/>
            <a:p>
              <a:pPr rtl="0"/>
              <a:r>
                <a:rPr lang="pt-BR" sz="1400" spc="-20" dirty="0">
                  <a:latin typeface="Amazon Ember Light" panose="020B0403020204020204" pitchFamily="34" charset="0"/>
                  <a:ea typeface="Amazon Ember Light" panose="020B0403020204020204" pitchFamily="34" charset="0"/>
                  <a:cs typeface="Amazon Ember Light" panose="020B0403020204020204" pitchFamily="34" charset="0"/>
                </a:rPr>
                <a:t>Solicitações de jogos</a:t>
              </a:r>
            </a:p>
          </p:txBody>
        </p:sp>
        <p:cxnSp>
          <p:nvCxnSpPr>
            <p:cNvPr id="86" name="Straight Arrow Connector 85">
              <a:extLst>
                <a:ext uri="{FF2B5EF4-FFF2-40B4-BE49-F238E27FC236}">
                  <a16:creationId xmlns:a16="http://schemas.microsoft.com/office/drawing/2014/main" id="{9028523F-23E4-47AA-A9A4-F5740191760D}"/>
                </a:ext>
              </a:extLst>
            </p:cNvPr>
            <p:cNvCxnSpPr>
              <a:cxnSpLocks/>
            </p:cNvCxnSpPr>
            <p:nvPr/>
          </p:nvCxnSpPr>
          <p:spPr>
            <a:xfrm>
              <a:off x="2128844" y="4151585"/>
              <a:ext cx="18288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87" name="Group 86">
              <a:extLst>
                <a:ext uri="{FF2B5EF4-FFF2-40B4-BE49-F238E27FC236}">
                  <a16:creationId xmlns:a16="http://schemas.microsoft.com/office/drawing/2014/main" id="{621884FC-0011-4F9C-889A-CB0E1C8A1917}"/>
                </a:ext>
              </a:extLst>
            </p:cNvPr>
            <p:cNvGrpSpPr/>
            <p:nvPr/>
          </p:nvGrpSpPr>
          <p:grpSpPr>
            <a:xfrm>
              <a:off x="5657346" y="3155739"/>
              <a:ext cx="1239443" cy="958027"/>
              <a:chOff x="5657346" y="3155739"/>
              <a:chExt cx="1239443" cy="958027"/>
            </a:xfrm>
          </p:grpSpPr>
          <p:pic>
            <p:nvPicPr>
              <p:cNvPr id="118" name="Graphic 24">
                <a:extLst>
                  <a:ext uri="{FF2B5EF4-FFF2-40B4-BE49-F238E27FC236}">
                    <a16:creationId xmlns:a16="http://schemas.microsoft.com/office/drawing/2014/main" id="{6F9C9407-34A4-4C4D-8219-1BBB4100F84B}"/>
                  </a:ext>
                  <a:ext uri="{C183D7F6-B498-43B3-948B-1728B52AA6E4}">
                    <adec:decorative xmlns:adec="http://schemas.microsoft.com/office/drawing/2017/decorative" xmlns="" val="1"/>
                  </a:ext>
                </a:extLst>
              </p:cNvPr>
              <p:cNvPicPr>
                <a:picLocks noChangeAspect="1"/>
              </p:cNvPicPr>
              <p:nvPr/>
            </p:nvPicPr>
            <p:blipFill>
              <a:blip r:embed="rId16">
                <a:extLst>
                  <a:ext uri="{96DAC541-7B7A-43D3-8B79-37D633B846F1}">
                    <asvg:svgBlip xmlns:asvg="http://schemas.microsoft.com/office/drawing/2016/SVG/main" xmlns="" r:embed="rId17"/>
                  </a:ext>
                </a:extLst>
              </a:blip>
              <a:stretch>
                <a:fillRect/>
              </a:stretch>
            </p:blipFill>
            <p:spPr>
              <a:xfrm>
                <a:off x="5970386" y="3155739"/>
                <a:ext cx="640080" cy="640080"/>
              </a:xfrm>
              <a:prstGeom prst="rect">
                <a:avLst/>
              </a:prstGeom>
            </p:spPr>
          </p:pic>
          <p:sp>
            <p:nvSpPr>
              <p:cNvPr id="119" name="TextBox 118">
                <a:extLst>
                  <a:ext uri="{FF2B5EF4-FFF2-40B4-BE49-F238E27FC236}">
                    <a16:creationId xmlns:a16="http://schemas.microsoft.com/office/drawing/2014/main" id="{9C1C6D8D-CCA7-4BE7-90F5-772F56208368}"/>
                  </a:ext>
                </a:extLst>
              </p:cNvPr>
              <p:cNvSpPr txBox="1"/>
              <p:nvPr/>
            </p:nvSpPr>
            <p:spPr>
              <a:xfrm>
                <a:off x="5657346" y="3805989"/>
                <a:ext cx="1239443" cy="307777"/>
              </a:xfrm>
              <a:prstGeom prst="rect">
                <a:avLst/>
              </a:prstGeom>
              <a:noFill/>
            </p:spPr>
            <p:txBody>
              <a:bodyPr wrap="none" rtlCol="0">
                <a:spAutoFit/>
              </a:bodyPr>
              <a:lstStyle/>
              <a:p>
                <a:pPr algn="ctr" rtl="0"/>
                <a:r>
                  <a:rPr lang="pt-BR" sz="1400">
                    <a:latin typeface="Amazon Ember Light" panose="020B0403020204020204" pitchFamily="34" charset="0"/>
                    <a:ea typeface="Amazon Ember Light" panose="020B0403020204020204" pitchFamily="34" charset="0"/>
                    <a:cs typeface="Amazon Ember Light" panose="020B0403020204020204" pitchFamily="34" charset="0"/>
                  </a:rPr>
                  <a:t>Servidor Web</a:t>
                </a:r>
              </a:p>
            </p:txBody>
          </p:sp>
        </p:grpSp>
        <p:grpSp>
          <p:nvGrpSpPr>
            <p:cNvPr id="88" name="Group 87">
              <a:extLst>
                <a:ext uri="{FF2B5EF4-FFF2-40B4-BE49-F238E27FC236}">
                  <a16:creationId xmlns:a16="http://schemas.microsoft.com/office/drawing/2014/main" id="{BF2DEF17-7505-4DA3-9375-C797BA2112A3}"/>
                </a:ext>
              </a:extLst>
            </p:cNvPr>
            <p:cNvGrpSpPr/>
            <p:nvPr/>
          </p:nvGrpSpPr>
          <p:grpSpPr>
            <a:xfrm>
              <a:off x="7254260" y="2494124"/>
              <a:ext cx="1402760" cy="1240301"/>
              <a:chOff x="7254260" y="2877188"/>
              <a:chExt cx="1402760" cy="1240301"/>
            </a:xfrm>
          </p:grpSpPr>
          <p:pic>
            <p:nvPicPr>
              <p:cNvPr id="116" name="Graphic 47">
                <a:extLst>
                  <a:ext uri="{FF2B5EF4-FFF2-40B4-BE49-F238E27FC236}">
                    <a16:creationId xmlns:a16="http://schemas.microsoft.com/office/drawing/2014/main" id="{6883D075-B4B3-4C1C-830C-B3DDB760080E}"/>
                  </a:ext>
                  <a:ext uri="{C183D7F6-B498-43B3-948B-1728B52AA6E4}">
                    <adec:decorative xmlns:adec="http://schemas.microsoft.com/office/drawing/2017/decorative" xmlns="" val="1"/>
                  </a:ext>
                </a:extLst>
              </p:cNvPr>
              <p:cNvPicPr>
                <a:picLocks noChangeAspect="1"/>
              </p:cNvPicPr>
              <p:nvPr/>
            </p:nvPicPr>
            <p:blipFill>
              <a:blip r:embed="rId18">
                <a:extLst>
                  <a:ext uri="{96DAC541-7B7A-43D3-8B79-37D633B846F1}">
                    <asvg:svgBlip xmlns:asvg="http://schemas.microsoft.com/office/drawing/2016/SVG/main" xmlns="" r:embed="rId19"/>
                  </a:ext>
                </a:extLst>
              </a:blip>
              <a:stretch>
                <a:fillRect/>
              </a:stretch>
            </p:blipFill>
            <p:spPr>
              <a:xfrm>
                <a:off x="7640615" y="2877188"/>
                <a:ext cx="640080" cy="640080"/>
              </a:xfrm>
              <a:prstGeom prst="rect">
                <a:avLst/>
              </a:prstGeom>
            </p:spPr>
          </p:pic>
          <p:sp>
            <p:nvSpPr>
              <p:cNvPr id="117" name="TextBox 116">
                <a:extLst>
                  <a:ext uri="{FF2B5EF4-FFF2-40B4-BE49-F238E27FC236}">
                    <a16:creationId xmlns:a16="http://schemas.microsoft.com/office/drawing/2014/main" id="{0C163CC8-9FD5-48C0-AC0D-158493589B49}"/>
                  </a:ext>
                </a:extLst>
              </p:cNvPr>
              <p:cNvSpPr txBox="1"/>
              <p:nvPr/>
            </p:nvSpPr>
            <p:spPr>
              <a:xfrm>
                <a:off x="7254260" y="3594269"/>
                <a:ext cx="1402760" cy="523220"/>
              </a:xfrm>
              <a:prstGeom prst="rect">
                <a:avLst/>
              </a:prstGeom>
              <a:noFill/>
            </p:spPr>
            <p:txBody>
              <a:bodyPr wrap="square" rtlCol="0">
                <a:spAutoFit/>
              </a:bodyPr>
              <a:lstStyle/>
              <a:p>
                <a:pPr algn="ctr" rtl="0"/>
                <a:r>
                  <a:rPr lang="pt-BR" sz="1400">
                    <a:latin typeface="Amazon Ember Light" panose="020B0403020204020204" pitchFamily="34" charset="0"/>
                    <a:ea typeface="Amazon Ember Light" panose="020B0403020204020204" pitchFamily="34" charset="0"/>
                    <a:cs typeface="Amazon Ember Light" panose="020B0403020204020204" pitchFamily="34" charset="0"/>
                  </a:rPr>
                  <a:t>Amazon</a:t>
                </a:r>
                <a:r>
                  <a:rPr lang="pt-BR" sz="1400" dirty="0">
                    <a:latin typeface="Amazon Ember Light" panose="020B0403020204020204" pitchFamily="34" charset="0"/>
                    <a:ea typeface="Amazon Ember Light" panose="020B0403020204020204" pitchFamily="34" charset="0"/>
                    <a:cs typeface="Amazon Ember Light" panose="020B0403020204020204" pitchFamily="34" charset="0"/>
                  </a:rPr>
                  <a:t> </a:t>
                </a:r>
                <a:r>
                  <a:rPr lang="pt-BR" sz="1400" dirty="0" err="1">
                    <a:latin typeface="Amazon Ember Light" panose="020B0403020204020204" pitchFamily="34" charset="0"/>
                    <a:ea typeface="Amazon Ember Light" panose="020B0403020204020204" pitchFamily="34" charset="0"/>
                    <a:cs typeface="Amazon Ember Light" panose="020B0403020204020204" pitchFamily="34" charset="0"/>
                  </a:rPr>
                  <a:t>DynamoDB</a:t>
                </a:r>
                <a:endParaRPr lang="en-US" sz="14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grpSp>
          <p:nvGrpSpPr>
            <p:cNvPr id="89" name="Group 88">
              <a:extLst>
                <a:ext uri="{FF2B5EF4-FFF2-40B4-BE49-F238E27FC236}">
                  <a16:creationId xmlns:a16="http://schemas.microsoft.com/office/drawing/2014/main" id="{56E073AE-4B34-4128-B548-F62BB7470523}"/>
                </a:ext>
              </a:extLst>
            </p:cNvPr>
            <p:cNvGrpSpPr/>
            <p:nvPr/>
          </p:nvGrpSpPr>
          <p:grpSpPr>
            <a:xfrm>
              <a:off x="8844717" y="3155739"/>
              <a:ext cx="1545616" cy="958027"/>
              <a:chOff x="8844717" y="3155739"/>
              <a:chExt cx="1545616" cy="958027"/>
            </a:xfrm>
          </p:grpSpPr>
          <p:pic>
            <p:nvPicPr>
              <p:cNvPr id="114" name="Graphic 24">
                <a:extLst>
                  <a:ext uri="{FF2B5EF4-FFF2-40B4-BE49-F238E27FC236}">
                    <a16:creationId xmlns:a16="http://schemas.microsoft.com/office/drawing/2014/main" id="{51C5829B-C752-4836-8004-C92A95229DC9}"/>
                  </a:ext>
                  <a:ext uri="{C183D7F6-B498-43B3-948B-1728B52AA6E4}">
                    <adec:decorative xmlns:adec="http://schemas.microsoft.com/office/drawing/2017/decorative" xmlns="" val="1"/>
                  </a:ext>
                </a:extLst>
              </p:cNvPr>
              <p:cNvPicPr>
                <a:picLocks noChangeAspect="1"/>
              </p:cNvPicPr>
              <p:nvPr/>
            </p:nvPicPr>
            <p:blipFill>
              <a:blip r:embed="rId16">
                <a:extLst>
                  <a:ext uri="{96DAC541-7B7A-43D3-8B79-37D633B846F1}">
                    <asvg:svgBlip xmlns:asvg="http://schemas.microsoft.com/office/drawing/2016/SVG/main" xmlns="" r:embed="rId17"/>
                  </a:ext>
                </a:extLst>
              </a:blip>
              <a:stretch>
                <a:fillRect/>
              </a:stretch>
            </p:blipFill>
            <p:spPr>
              <a:xfrm>
                <a:off x="9310843" y="3155739"/>
                <a:ext cx="640080" cy="640080"/>
              </a:xfrm>
              <a:prstGeom prst="rect">
                <a:avLst/>
              </a:prstGeom>
            </p:spPr>
          </p:pic>
          <p:sp>
            <p:nvSpPr>
              <p:cNvPr id="115" name="TextBox 114">
                <a:extLst>
                  <a:ext uri="{FF2B5EF4-FFF2-40B4-BE49-F238E27FC236}">
                    <a16:creationId xmlns:a16="http://schemas.microsoft.com/office/drawing/2014/main" id="{B9790510-492C-4CE0-A9C8-42C0F65962BF}"/>
                  </a:ext>
                </a:extLst>
              </p:cNvPr>
              <p:cNvSpPr txBox="1"/>
              <p:nvPr/>
            </p:nvSpPr>
            <p:spPr>
              <a:xfrm>
                <a:off x="8844717" y="3805989"/>
                <a:ext cx="1545616" cy="307777"/>
              </a:xfrm>
              <a:prstGeom prst="rect">
                <a:avLst/>
              </a:prstGeom>
              <a:noFill/>
            </p:spPr>
            <p:txBody>
              <a:bodyPr wrap="none" rtlCol="0">
                <a:spAutoFit/>
              </a:bodyPr>
              <a:lstStyle/>
              <a:p>
                <a:pPr algn="ctr" rtl="0"/>
                <a:r>
                  <a:rPr lang="pt-BR" sz="1400">
                    <a:latin typeface="Amazon Ember Light" panose="020B0403020204020204" pitchFamily="34" charset="0"/>
                    <a:ea typeface="Amazon Ember Light" panose="020B0403020204020204" pitchFamily="34" charset="0"/>
                    <a:cs typeface="Amazon Ember Light" panose="020B0403020204020204" pitchFamily="34" charset="0"/>
                  </a:rPr>
                  <a:t>Servidor de jogos</a:t>
                </a:r>
              </a:p>
            </p:txBody>
          </p:sp>
        </p:grpSp>
        <p:cxnSp>
          <p:nvCxnSpPr>
            <p:cNvPr id="101" name="Straight Arrow Connector 100">
              <a:extLst>
                <a:ext uri="{FF2B5EF4-FFF2-40B4-BE49-F238E27FC236}">
                  <a16:creationId xmlns:a16="http://schemas.microsoft.com/office/drawing/2014/main" id="{D213FE56-B906-4BFB-B464-C0BDFBE748AB}"/>
                </a:ext>
              </a:extLst>
            </p:cNvPr>
            <p:cNvCxnSpPr>
              <a:stCxn id="118" idx="3"/>
              <a:endCxn id="116" idx="1"/>
            </p:cNvCxnSpPr>
            <p:nvPr/>
          </p:nvCxnSpPr>
          <p:spPr>
            <a:xfrm flipV="1">
              <a:off x="6610466" y="2814164"/>
              <a:ext cx="1030149" cy="661615"/>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F2C28F39-F5F9-49B7-89F7-BCFB4FEACBA7}"/>
                </a:ext>
              </a:extLst>
            </p:cNvPr>
            <p:cNvCxnSpPr>
              <a:cxnSpLocks/>
              <a:stCxn id="118" idx="3"/>
              <a:endCxn id="114" idx="1"/>
            </p:cNvCxnSpPr>
            <p:nvPr/>
          </p:nvCxnSpPr>
          <p:spPr>
            <a:xfrm>
              <a:off x="6610466" y="3475779"/>
              <a:ext cx="270037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03" name="Group 102">
              <a:extLst>
                <a:ext uri="{FF2B5EF4-FFF2-40B4-BE49-F238E27FC236}">
                  <a16:creationId xmlns:a16="http://schemas.microsoft.com/office/drawing/2014/main" id="{91AF2215-656F-4B4F-B52A-28FCCA395781}"/>
                </a:ext>
              </a:extLst>
            </p:cNvPr>
            <p:cNvGrpSpPr/>
            <p:nvPr/>
          </p:nvGrpSpPr>
          <p:grpSpPr>
            <a:xfrm>
              <a:off x="5657346" y="5170830"/>
              <a:ext cx="1239443" cy="958027"/>
              <a:chOff x="5657346" y="4936049"/>
              <a:chExt cx="1239443" cy="958027"/>
            </a:xfrm>
          </p:grpSpPr>
          <p:pic>
            <p:nvPicPr>
              <p:cNvPr id="112" name="Graphic 24">
                <a:extLst>
                  <a:ext uri="{FF2B5EF4-FFF2-40B4-BE49-F238E27FC236}">
                    <a16:creationId xmlns:a16="http://schemas.microsoft.com/office/drawing/2014/main" id="{54CB0E8B-A767-48ED-90E6-94C188EEA607}"/>
                  </a:ext>
                  <a:ext uri="{C183D7F6-B498-43B3-948B-1728B52AA6E4}">
                    <adec:decorative xmlns:adec="http://schemas.microsoft.com/office/drawing/2017/decorative" xmlns="" val="1"/>
                  </a:ext>
                </a:extLst>
              </p:cNvPr>
              <p:cNvPicPr>
                <a:picLocks noChangeAspect="1"/>
              </p:cNvPicPr>
              <p:nvPr/>
            </p:nvPicPr>
            <p:blipFill>
              <a:blip r:embed="rId16">
                <a:extLst>
                  <a:ext uri="{96DAC541-7B7A-43D3-8B79-37D633B846F1}">
                    <asvg:svgBlip xmlns:asvg="http://schemas.microsoft.com/office/drawing/2016/SVG/main" xmlns="" r:embed="rId17"/>
                  </a:ext>
                </a:extLst>
              </a:blip>
              <a:stretch>
                <a:fillRect/>
              </a:stretch>
            </p:blipFill>
            <p:spPr>
              <a:xfrm>
                <a:off x="5970386" y="4936049"/>
                <a:ext cx="640080" cy="640080"/>
              </a:xfrm>
              <a:prstGeom prst="rect">
                <a:avLst/>
              </a:prstGeom>
            </p:spPr>
          </p:pic>
          <p:sp>
            <p:nvSpPr>
              <p:cNvPr id="113" name="TextBox 112">
                <a:extLst>
                  <a:ext uri="{FF2B5EF4-FFF2-40B4-BE49-F238E27FC236}">
                    <a16:creationId xmlns:a16="http://schemas.microsoft.com/office/drawing/2014/main" id="{259AA5B0-94AE-495E-B58E-96E54E7071BD}"/>
                  </a:ext>
                </a:extLst>
              </p:cNvPr>
              <p:cNvSpPr txBox="1"/>
              <p:nvPr/>
            </p:nvSpPr>
            <p:spPr>
              <a:xfrm>
                <a:off x="5657346" y="5586299"/>
                <a:ext cx="1239443" cy="307777"/>
              </a:xfrm>
              <a:prstGeom prst="rect">
                <a:avLst/>
              </a:prstGeom>
              <a:noFill/>
            </p:spPr>
            <p:txBody>
              <a:bodyPr wrap="none" rtlCol="0">
                <a:spAutoFit/>
              </a:bodyPr>
              <a:lstStyle/>
              <a:p>
                <a:pPr algn="ctr" rtl="0"/>
                <a:r>
                  <a:rPr lang="pt-BR" sz="1400">
                    <a:latin typeface="Amazon Ember Light" panose="020B0403020204020204" pitchFamily="34" charset="0"/>
                    <a:ea typeface="Amazon Ember Light" panose="020B0403020204020204" pitchFamily="34" charset="0"/>
                    <a:cs typeface="Amazon Ember Light" panose="020B0403020204020204" pitchFamily="34" charset="0"/>
                  </a:rPr>
                  <a:t>Servidor Web</a:t>
                </a:r>
              </a:p>
            </p:txBody>
          </p:sp>
        </p:grpSp>
        <p:grpSp>
          <p:nvGrpSpPr>
            <p:cNvPr id="104" name="Group 103">
              <a:extLst>
                <a:ext uri="{FF2B5EF4-FFF2-40B4-BE49-F238E27FC236}">
                  <a16:creationId xmlns:a16="http://schemas.microsoft.com/office/drawing/2014/main" id="{2B3C2781-EC03-4007-8134-97E073A1D542}"/>
                </a:ext>
              </a:extLst>
            </p:cNvPr>
            <p:cNvGrpSpPr/>
            <p:nvPr/>
          </p:nvGrpSpPr>
          <p:grpSpPr>
            <a:xfrm>
              <a:off x="7213601" y="4509215"/>
              <a:ext cx="1484078" cy="1241171"/>
              <a:chOff x="7213601" y="4657498"/>
              <a:chExt cx="1484078" cy="1241171"/>
            </a:xfrm>
          </p:grpSpPr>
          <p:pic>
            <p:nvPicPr>
              <p:cNvPr id="110" name="Graphic 47">
                <a:extLst>
                  <a:ext uri="{FF2B5EF4-FFF2-40B4-BE49-F238E27FC236}">
                    <a16:creationId xmlns:a16="http://schemas.microsoft.com/office/drawing/2014/main" id="{22797039-898E-4015-BC5E-1DF7A0536D86}"/>
                  </a:ext>
                  <a:ext uri="{C183D7F6-B498-43B3-948B-1728B52AA6E4}">
                    <adec:decorative xmlns:adec="http://schemas.microsoft.com/office/drawing/2017/decorative" xmlns="" val="1"/>
                  </a:ext>
                </a:extLst>
              </p:cNvPr>
              <p:cNvPicPr>
                <a:picLocks noChangeAspect="1"/>
              </p:cNvPicPr>
              <p:nvPr/>
            </p:nvPicPr>
            <p:blipFill>
              <a:blip r:embed="rId18">
                <a:extLst>
                  <a:ext uri="{96DAC541-7B7A-43D3-8B79-37D633B846F1}">
                    <asvg:svgBlip xmlns:asvg="http://schemas.microsoft.com/office/drawing/2016/SVG/main" xmlns="" r:embed="rId19"/>
                  </a:ext>
                </a:extLst>
              </a:blip>
              <a:stretch>
                <a:fillRect/>
              </a:stretch>
            </p:blipFill>
            <p:spPr>
              <a:xfrm>
                <a:off x="7640615" y="4657498"/>
                <a:ext cx="640080" cy="640080"/>
              </a:xfrm>
              <a:prstGeom prst="rect">
                <a:avLst/>
              </a:prstGeom>
            </p:spPr>
          </p:pic>
          <p:sp>
            <p:nvSpPr>
              <p:cNvPr id="111" name="TextBox 110">
                <a:extLst>
                  <a:ext uri="{FF2B5EF4-FFF2-40B4-BE49-F238E27FC236}">
                    <a16:creationId xmlns:a16="http://schemas.microsoft.com/office/drawing/2014/main" id="{24ECD98A-4768-4E83-AFFD-C9077F4F97B1}"/>
                  </a:ext>
                </a:extLst>
              </p:cNvPr>
              <p:cNvSpPr txBox="1"/>
              <p:nvPr/>
            </p:nvSpPr>
            <p:spPr>
              <a:xfrm>
                <a:off x="7213601" y="5375449"/>
                <a:ext cx="1484078" cy="523220"/>
              </a:xfrm>
              <a:prstGeom prst="rect">
                <a:avLst/>
              </a:prstGeom>
              <a:noFill/>
            </p:spPr>
            <p:txBody>
              <a:bodyPr wrap="square" rtlCol="0">
                <a:spAutoFit/>
              </a:bodyPr>
              <a:lstStyle/>
              <a:p>
                <a:pPr algn="ctr" rtl="0"/>
                <a:r>
                  <a:rPr lang="pt-BR" sz="1400" dirty="0" err="1">
                    <a:latin typeface="Amazon Ember Light" panose="020B0403020204020204" pitchFamily="34" charset="0"/>
                    <a:ea typeface="Amazon Ember Light" panose="020B0403020204020204" pitchFamily="34" charset="0"/>
                    <a:cs typeface="Amazon Ember Light" panose="020B0403020204020204" pitchFamily="34" charset="0"/>
                  </a:rPr>
                  <a:t>Amazon</a:t>
                </a:r>
                <a:r>
                  <a:rPr lang="pt-BR" sz="1400" dirty="0">
                    <a:latin typeface="Amazon Ember Light" panose="020B0403020204020204" pitchFamily="34" charset="0"/>
                    <a:ea typeface="Amazon Ember Light" panose="020B0403020204020204" pitchFamily="34" charset="0"/>
                    <a:cs typeface="Amazon Ember Light" panose="020B0403020204020204" pitchFamily="34" charset="0"/>
                  </a:rPr>
                  <a:t> </a:t>
                </a:r>
                <a:r>
                  <a:rPr lang="pt-BR" sz="1400" dirty="0" err="1">
                    <a:latin typeface="Amazon Ember Light" panose="020B0403020204020204" pitchFamily="34" charset="0"/>
                    <a:ea typeface="Amazon Ember Light" panose="020B0403020204020204" pitchFamily="34" charset="0"/>
                    <a:cs typeface="Amazon Ember Light" panose="020B0403020204020204" pitchFamily="34" charset="0"/>
                  </a:rPr>
                  <a:t>DynamoDB</a:t>
                </a:r>
                <a:endParaRPr lang="en-US" sz="14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grpSp>
          <p:nvGrpSpPr>
            <p:cNvPr id="105" name="Group 104">
              <a:extLst>
                <a:ext uri="{FF2B5EF4-FFF2-40B4-BE49-F238E27FC236}">
                  <a16:creationId xmlns:a16="http://schemas.microsoft.com/office/drawing/2014/main" id="{9E699C0E-9621-4AD5-A896-6A5A9EC64B29}"/>
                </a:ext>
              </a:extLst>
            </p:cNvPr>
            <p:cNvGrpSpPr/>
            <p:nvPr/>
          </p:nvGrpSpPr>
          <p:grpSpPr>
            <a:xfrm>
              <a:off x="8844717" y="5170830"/>
              <a:ext cx="1545616" cy="958027"/>
              <a:chOff x="8844717" y="4936049"/>
              <a:chExt cx="1545616" cy="958027"/>
            </a:xfrm>
          </p:grpSpPr>
          <p:pic>
            <p:nvPicPr>
              <p:cNvPr id="108" name="Graphic 24">
                <a:extLst>
                  <a:ext uri="{FF2B5EF4-FFF2-40B4-BE49-F238E27FC236}">
                    <a16:creationId xmlns:a16="http://schemas.microsoft.com/office/drawing/2014/main" id="{84725AA4-1271-44BB-BF37-21EA0471AE4F}"/>
                  </a:ext>
                  <a:ext uri="{C183D7F6-B498-43B3-948B-1728B52AA6E4}">
                    <adec:decorative xmlns:adec="http://schemas.microsoft.com/office/drawing/2017/decorative" xmlns="" val="1"/>
                  </a:ext>
                </a:extLst>
              </p:cNvPr>
              <p:cNvPicPr>
                <a:picLocks noChangeAspect="1"/>
              </p:cNvPicPr>
              <p:nvPr/>
            </p:nvPicPr>
            <p:blipFill>
              <a:blip r:embed="rId16">
                <a:extLst>
                  <a:ext uri="{96DAC541-7B7A-43D3-8B79-37D633B846F1}">
                    <asvg:svgBlip xmlns:asvg="http://schemas.microsoft.com/office/drawing/2016/SVG/main" xmlns="" r:embed="rId17"/>
                  </a:ext>
                </a:extLst>
              </a:blip>
              <a:stretch>
                <a:fillRect/>
              </a:stretch>
            </p:blipFill>
            <p:spPr>
              <a:xfrm>
                <a:off x="9310843" y="4936049"/>
                <a:ext cx="640080" cy="640080"/>
              </a:xfrm>
              <a:prstGeom prst="rect">
                <a:avLst/>
              </a:prstGeom>
            </p:spPr>
          </p:pic>
          <p:sp>
            <p:nvSpPr>
              <p:cNvPr id="109" name="TextBox 108">
                <a:extLst>
                  <a:ext uri="{FF2B5EF4-FFF2-40B4-BE49-F238E27FC236}">
                    <a16:creationId xmlns:a16="http://schemas.microsoft.com/office/drawing/2014/main" id="{ADE0E1B6-458C-4A1A-81EA-A6494F107995}"/>
                  </a:ext>
                </a:extLst>
              </p:cNvPr>
              <p:cNvSpPr txBox="1"/>
              <p:nvPr/>
            </p:nvSpPr>
            <p:spPr>
              <a:xfrm>
                <a:off x="8844717" y="5586299"/>
                <a:ext cx="1545616" cy="307777"/>
              </a:xfrm>
              <a:prstGeom prst="rect">
                <a:avLst/>
              </a:prstGeom>
              <a:noFill/>
            </p:spPr>
            <p:txBody>
              <a:bodyPr wrap="none" rtlCol="0">
                <a:spAutoFit/>
              </a:bodyPr>
              <a:lstStyle/>
              <a:p>
                <a:pPr algn="ctr" rtl="0"/>
                <a:r>
                  <a:rPr lang="pt-BR" sz="1400">
                    <a:latin typeface="Amazon Ember Light" panose="020B0403020204020204" pitchFamily="34" charset="0"/>
                    <a:ea typeface="Amazon Ember Light" panose="020B0403020204020204" pitchFamily="34" charset="0"/>
                    <a:cs typeface="Amazon Ember Light" panose="020B0403020204020204" pitchFamily="34" charset="0"/>
                  </a:rPr>
                  <a:t>Servidor de jogos</a:t>
                </a:r>
              </a:p>
            </p:txBody>
          </p:sp>
        </p:grpSp>
        <p:cxnSp>
          <p:nvCxnSpPr>
            <p:cNvPr id="106" name="Straight Arrow Connector 105">
              <a:extLst>
                <a:ext uri="{FF2B5EF4-FFF2-40B4-BE49-F238E27FC236}">
                  <a16:creationId xmlns:a16="http://schemas.microsoft.com/office/drawing/2014/main" id="{83B4EF87-CD2B-4034-9B51-37035F057297}"/>
                </a:ext>
              </a:extLst>
            </p:cNvPr>
            <p:cNvCxnSpPr>
              <a:stCxn id="112" idx="3"/>
              <a:endCxn id="110" idx="1"/>
            </p:cNvCxnSpPr>
            <p:nvPr/>
          </p:nvCxnSpPr>
          <p:spPr>
            <a:xfrm flipV="1">
              <a:off x="6610466" y="4829255"/>
              <a:ext cx="1030149" cy="661615"/>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5EDEE079-2A45-4D06-AA1C-0852E0F5DF6E}"/>
                </a:ext>
              </a:extLst>
            </p:cNvPr>
            <p:cNvCxnSpPr>
              <a:cxnSpLocks/>
              <a:stCxn id="112" idx="3"/>
              <a:endCxn id="108" idx="1"/>
            </p:cNvCxnSpPr>
            <p:nvPr/>
          </p:nvCxnSpPr>
          <p:spPr>
            <a:xfrm>
              <a:off x="6610466" y="5490870"/>
              <a:ext cx="270037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324197582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A9215D-56A1-C14C-8D1D-ECD06964D449}"/>
              </a:ext>
            </a:extLst>
          </p:cNvPr>
          <p:cNvSpPr>
            <a:spLocks noGrp="1"/>
          </p:cNvSpPr>
          <p:nvPr>
            <p:ph type="title"/>
          </p:nvPr>
        </p:nvSpPr>
        <p:spPr/>
        <p:txBody>
          <a:bodyPr rtlCol="0"/>
          <a:lstStyle/>
          <a:p>
            <a:pPr rtl="0"/>
            <a:r>
              <a:rPr lang="pt-BR"/>
              <a:t>Principais lições da Seção 4</a:t>
            </a:r>
          </a:p>
        </p:txBody>
      </p:sp>
      <p:pic>
        <p:nvPicPr>
          <p:cNvPr id="6" name="Picture Placeholder 6">
            <a:extLst>
              <a:ext uri="{FF2B5EF4-FFF2-40B4-BE49-F238E27FC236}">
                <a16:creationId xmlns:a16="http://schemas.microsoft.com/office/drawing/2014/main" id="{DF245F4B-F83C-4547-948B-29463175E4C7}"/>
              </a:ext>
              <a:ext uri="{C183D7F6-B498-43B3-948B-1728B52AA6E4}">
                <adec:decorative xmlns:adec="http://schemas.microsoft.com/office/drawing/2017/decorative" xmlns="" val="1"/>
              </a:ext>
            </a:extLst>
          </p:cNvPr>
          <p:cNvPicPr>
            <a:picLocks noChangeAspect="1"/>
          </p:cNvPicPr>
          <p:nvPr/>
        </p:nvPicPr>
        <p:blipFill>
          <a:blip r:embed="rId4" cstate="hqprint">
            <a:extLst>
              <a:ext uri="{28A0092B-C50C-407E-A947-70E740481C1C}">
                <a14:useLocalDpi xmlns:a14="http://schemas.microsoft.com/office/drawing/2010/main"/>
              </a:ext>
            </a:extLst>
          </a:blip>
          <a:srcRect/>
          <a:stretch>
            <a:fillRect/>
          </a:stretch>
        </p:blipFill>
        <p:spPr>
          <a:xfrm>
            <a:off x="597222" y="2835670"/>
            <a:ext cx="3931314" cy="3104201"/>
          </a:xfrm>
          <a:prstGeom prst="rect">
            <a:avLst/>
          </a:prstGeom>
        </p:spPr>
      </p:pic>
      <p:sp>
        <p:nvSpPr>
          <p:cNvPr id="5" name="Content Placeholder 4">
            <a:extLst>
              <a:ext uri="{FF2B5EF4-FFF2-40B4-BE49-F238E27FC236}">
                <a16:creationId xmlns:a16="http://schemas.microsoft.com/office/drawing/2014/main" id="{5DED86B2-95F3-E144-93EC-D7312615DDBA}"/>
              </a:ext>
            </a:extLst>
          </p:cNvPr>
          <p:cNvSpPr>
            <a:spLocks noGrp="1"/>
          </p:cNvSpPr>
          <p:nvPr>
            <p:ph idx="16"/>
          </p:nvPr>
        </p:nvSpPr>
        <p:spPr/>
        <p:txBody>
          <a:bodyPr rtlCol="0"/>
          <a:lstStyle/>
          <a:p>
            <a:pPr rtl="0">
              <a:buClr>
                <a:schemeClr val="tx1"/>
              </a:buClr>
            </a:pPr>
            <a:r>
              <a:rPr lang="pt-BR" sz="23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Sessões</a:t>
            </a:r>
            <a:r>
              <a:rPr lang="pt-BR" sz="2300" dirty="0">
                <a:latin typeface="+mn-lt"/>
              </a:rPr>
              <a:t> </a:t>
            </a:r>
            <a:r>
              <a:rPr lang="pt-BR" sz="2300" dirty="0"/>
              <a:t> são usadas para gerenciar </a:t>
            </a:r>
            <a:r>
              <a:rPr lang="pt-BR" sz="2300" dirty="0" smtClean="0"/>
              <a:t>a autenticação </a:t>
            </a:r>
            <a:r>
              <a:rPr lang="pt-BR" sz="2300" dirty="0"/>
              <a:t>e armazenar dados </a:t>
            </a:r>
            <a:r>
              <a:rPr lang="pt-BR" sz="2300" dirty="0" smtClean="0"/>
              <a:t>do usuário </a:t>
            </a:r>
            <a:r>
              <a:rPr lang="pt-BR" sz="2300" dirty="0"/>
              <a:t>enquanto ele interage </a:t>
            </a:r>
            <a:r>
              <a:rPr lang="pt-BR" sz="2300" dirty="0" smtClean="0"/>
              <a:t>com a aplicação</a:t>
            </a:r>
            <a:r>
              <a:rPr lang="pt-BR" sz="2300" dirty="0"/>
              <a:t>.</a:t>
            </a:r>
          </a:p>
          <a:p>
            <a:pPr rtl="0">
              <a:buClr>
                <a:schemeClr val="tx1"/>
              </a:buClr>
            </a:pPr>
            <a:r>
              <a:rPr lang="pt-BR" sz="2300" dirty="0"/>
              <a:t>Você pode gerenciar sessões com</a:t>
            </a:r>
            <a:r>
              <a:rPr lang="pt-BR" sz="2300" dirty="0">
                <a:latin typeface="+mn-lt"/>
              </a:rPr>
              <a:t> </a:t>
            </a:r>
            <a:r>
              <a:rPr lang="pt-BR" sz="23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 </a:t>
            </a:r>
            <a:r>
              <a:rPr lang="pt-BR" sz="2300" dirty="0" err="1">
                <a:latin typeface="+mn-lt"/>
              </a:rPr>
              <a:t>sticky</a:t>
            </a:r>
            <a:r>
              <a:rPr lang="pt-BR" sz="2300" dirty="0">
                <a:latin typeface="+mn-lt"/>
              </a:rPr>
              <a:t> </a:t>
            </a:r>
            <a:r>
              <a:rPr lang="pt-BR" sz="2300" dirty="0" err="1">
                <a:latin typeface="+mn-lt"/>
              </a:rPr>
              <a:t>sessions</a:t>
            </a:r>
            <a:r>
              <a:rPr lang="pt-BR" sz="2300" dirty="0"/>
              <a:t>, um recurso dos </a:t>
            </a:r>
            <a:r>
              <a:rPr lang="pt-BR" sz="2300" dirty="0" err="1"/>
              <a:t>balanceadores</a:t>
            </a:r>
            <a:r>
              <a:rPr lang="pt-BR" sz="2300" dirty="0"/>
              <a:t> de carga do </a:t>
            </a:r>
            <a:r>
              <a:rPr lang="pt-BR" sz="2300" dirty="0" err="1"/>
              <a:t>Elastic</a:t>
            </a:r>
            <a:r>
              <a:rPr lang="pt-BR" sz="2300" dirty="0"/>
              <a:t> </a:t>
            </a:r>
            <a:r>
              <a:rPr lang="pt-BR" sz="2300" dirty="0" err="1"/>
              <a:t>Load</a:t>
            </a:r>
            <a:r>
              <a:rPr lang="pt-BR" sz="2300" dirty="0"/>
              <a:t> </a:t>
            </a:r>
            <a:r>
              <a:rPr lang="pt-BR" sz="2300" dirty="0" err="1"/>
              <a:t>Balancing</a:t>
            </a:r>
            <a:r>
              <a:rPr lang="pt-BR" sz="2300" dirty="0"/>
              <a:t>. </a:t>
            </a:r>
            <a:r>
              <a:rPr lang="pt-BR" sz="2300" dirty="0" err="1"/>
              <a:t>Sticky</a:t>
            </a:r>
            <a:r>
              <a:rPr lang="pt-BR" sz="2300" dirty="0"/>
              <a:t> </a:t>
            </a:r>
            <a:r>
              <a:rPr lang="pt-BR" sz="2300" dirty="0" err="1"/>
              <a:t>sessions</a:t>
            </a:r>
            <a:r>
              <a:rPr lang="pt-BR" sz="2300" dirty="0"/>
              <a:t> </a:t>
            </a:r>
            <a:r>
              <a:rPr lang="pt-BR" sz="23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encaminham solicitações para </a:t>
            </a:r>
            <a:r>
              <a:rPr lang="pt-BR" sz="2300" dirty="0" smtClean="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o servidor </a:t>
            </a:r>
            <a:r>
              <a:rPr lang="pt-BR" sz="23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específico </a:t>
            </a:r>
            <a:r>
              <a:rPr lang="pt-BR" sz="2300" dirty="0"/>
              <a:t>que está gerenciando a sessão do usuário.</a:t>
            </a:r>
            <a:endParaRPr lang="en-US" sz="2300" dirty="0"/>
          </a:p>
          <a:p>
            <a:pPr rtl="0">
              <a:buClr>
                <a:schemeClr val="tx1"/>
              </a:buClr>
            </a:pPr>
            <a:r>
              <a:rPr lang="pt-BR" sz="2300" dirty="0"/>
              <a:t>Você também pode gerenciar sessões </a:t>
            </a:r>
            <a:r>
              <a:rPr lang="pt-BR" sz="23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persistindo dados de sessão fora da instância do servidor Web</a:t>
            </a:r>
            <a:r>
              <a:rPr lang="pt-BR" sz="2300" dirty="0">
                <a:latin typeface="+mn-lt"/>
              </a:rPr>
              <a:t>,</a:t>
            </a:r>
            <a:r>
              <a:rPr lang="pt-BR" sz="2300" dirty="0"/>
              <a:t> por exemplo, em um cache distribuído ou na tabela </a:t>
            </a:r>
            <a:r>
              <a:rPr lang="pt-BR" sz="2300" dirty="0" smtClean="0"/>
              <a:t>do </a:t>
            </a:r>
            <a:r>
              <a:rPr lang="pt-BR" sz="2300" dirty="0" err="1" smtClean="0"/>
              <a:t>DynamoDB</a:t>
            </a:r>
            <a:r>
              <a:rPr lang="pt-BR" sz="2300" dirty="0"/>
              <a:t>.</a:t>
            </a:r>
          </a:p>
          <a:p>
            <a:pPr rtl="0"/>
            <a:endParaRPr lang="en-US" sz="2400" dirty="0">
              <a:latin typeface="+mn-lt"/>
            </a:endParaRPr>
          </a:p>
        </p:txBody>
      </p:sp>
    </p:spTree>
    <p:custDataLst>
      <p:tags r:id="rId1"/>
    </p:custDataLst>
    <p:extLst>
      <p:ext uri="{BB962C8B-B14F-4D97-AF65-F5344CB8AC3E}">
        <p14:creationId xmlns:p14="http://schemas.microsoft.com/office/powerpoint/2010/main" val="35639843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D64B8E0-60AD-514D-93D6-076C58CF731E}"/>
              </a:ext>
            </a:extLst>
          </p:cNvPr>
          <p:cNvSpPr>
            <a:spLocks noGrp="1"/>
          </p:cNvSpPr>
          <p:nvPr>
            <p:ph type="body" sz="quarter" idx="10"/>
          </p:nvPr>
        </p:nvSpPr>
        <p:spPr>
          <a:xfrm>
            <a:off x="419100" y="2554356"/>
            <a:ext cx="9129634" cy="488498"/>
          </a:xfrm>
        </p:spPr>
        <p:txBody>
          <a:bodyPr rtlCol="0">
            <a:normAutofit/>
          </a:bodyPr>
          <a:lstStyle/>
          <a:p>
            <a:pPr rtl="0"/>
            <a:r>
              <a:rPr lang="pt-BR" b="1">
                <a:latin typeface="Amazon Ember Light" panose="020B0403020204020204" pitchFamily="34" charset="0"/>
                <a:ea typeface="Amazon Ember Light" panose="020B0403020204020204" pitchFamily="34" charset="0"/>
                <a:cs typeface="Amazon Ember Light" panose="020B0403020204020204" pitchFamily="34" charset="0"/>
              </a:rPr>
              <a:t>Módulo 11: Armazenar conteúdo em cache</a:t>
            </a:r>
          </a:p>
        </p:txBody>
      </p:sp>
      <p:sp>
        <p:nvSpPr>
          <p:cNvPr id="2" name="Title 1"/>
          <p:cNvSpPr>
            <a:spLocks noGrp="1"/>
          </p:cNvSpPr>
          <p:nvPr>
            <p:ph type="title"/>
          </p:nvPr>
        </p:nvSpPr>
        <p:spPr/>
        <p:txBody>
          <a:bodyPr rtlCol="0">
            <a:noAutofit/>
          </a:bodyPr>
          <a:lstStyle/>
          <a:p>
            <a:pPr rtl="0"/>
            <a:r>
              <a:rPr lang="pt-BR" sz="4000"/>
              <a:t>Seção 5: Armazenar bancos de dados em cache</a:t>
            </a:r>
          </a:p>
        </p:txBody>
      </p:sp>
    </p:spTree>
    <p:custDataLst>
      <p:tags r:id="rId1"/>
    </p:custDataLst>
    <p:extLst>
      <p:ext uri="{BB962C8B-B14F-4D97-AF65-F5344CB8AC3E}">
        <p14:creationId xmlns:p14="http://schemas.microsoft.com/office/powerpoint/2010/main" val="28332875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D64B8E0-60AD-514D-93D6-076C58CF731E}"/>
              </a:ext>
            </a:extLst>
          </p:cNvPr>
          <p:cNvSpPr>
            <a:spLocks noGrp="1"/>
          </p:cNvSpPr>
          <p:nvPr>
            <p:ph type="body" sz="quarter" idx="10"/>
          </p:nvPr>
        </p:nvSpPr>
        <p:spPr>
          <a:xfrm>
            <a:off x="419100" y="2554356"/>
            <a:ext cx="10972800" cy="488498"/>
          </a:xfrm>
        </p:spPr>
        <p:txBody>
          <a:bodyPr rtlCol="0">
            <a:normAutofit/>
          </a:bodyPr>
          <a:lstStyle/>
          <a:p>
            <a:pPr rtl="0"/>
            <a:r>
              <a:rPr lang="pt-BR" b="1" dirty="0">
                <a:latin typeface="Amazon Ember Light" panose="020B0403020204020204" pitchFamily="34" charset="0"/>
                <a:ea typeface="Amazon Ember Light" panose="020B0403020204020204" pitchFamily="34" charset="0"/>
                <a:cs typeface="Amazon Ember Light" panose="020B0403020204020204" pitchFamily="34" charset="0"/>
              </a:rPr>
              <a:t>Módulo 11: Armazenar conteúdo em cache</a:t>
            </a:r>
          </a:p>
        </p:txBody>
      </p:sp>
      <p:sp>
        <p:nvSpPr>
          <p:cNvPr id="2" name="Title 1"/>
          <p:cNvSpPr>
            <a:spLocks noGrp="1"/>
          </p:cNvSpPr>
          <p:nvPr>
            <p:ph type="title"/>
          </p:nvPr>
        </p:nvSpPr>
        <p:spPr/>
        <p:txBody>
          <a:bodyPr rtlCol="0">
            <a:noAutofit/>
          </a:bodyPr>
          <a:lstStyle/>
          <a:p>
            <a:pPr rtl="0"/>
            <a:r>
              <a:rPr lang="pt-BR" sz="4000"/>
              <a:t>Seção 1: Necessidade arquitetônica</a:t>
            </a:r>
          </a:p>
        </p:txBody>
      </p:sp>
    </p:spTree>
    <p:custDataLst>
      <p:tags r:id="rId1"/>
    </p:custDataLst>
    <p:extLst>
      <p:ext uri="{BB962C8B-B14F-4D97-AF65-F5344CB8AC3E}">
        <p14:creationId xmlns:p14="http://schemas.microsoft.com/office/powerpoint/2010/main" val="267891395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04CDE3-DDCD-1145-A11F-85B118351BEA}"/>
              </a:ext>
            </a:extLst>
          </p:cNvPr>
          <p:cNvSpPr>
            <a:spLocks noGrp="1"/>
          </p:cNvSpPr>
          <p:nvPr>
            <p:ph type="title"/>
          </p:nvPr>
        </p:nvSpPr>
        <p:spPr/>
        <p:txBody>
          <a:bodyPr rtlCol="0"/>
          <a:lstStyle/>
          <a:p>
            <a:pPr rtl="0"/>
            <a:r>
              <a:rPr lang="pt-BR"/>
              <a:t>Quando você deve armazenar seu banco de dados em cache?</a:t>
            </a:r>
          </a:p>
        </p:txBody>
      </p:sp>
      <p:pic>
        <p:nvPicPr>
          <p:cNvPr id="11" name="Picture 10">
            <a:extLst>
              <a:ext uri="{FF2B5EF4-FFF2-40B4-BE49-F238E27FC236}">
                <a16:creationId xmlns:a16="http://schemas.microsoft.com/office/drawing/2014/main" id="{3A77B684-BB1B-AB46-87E7-E918643F9377}"/>
              </a:ext>
              <a:ext uri="{C183D7F6-B498-43B3-948B-1728B52AA6E4}">
                <adec:decorative xmlns:adec="http://schemas.microsoft.com/office/drawing/2017/decorative" xmlns="" val="1"/>
              </a:ext>
            </a:extLst>
          </p:cNvPr>
          <p:cNvPicPr>
            <a:picLocks noChangeAspect="1"/>
          </p:cNvPicPr>
          <p:nvPr/>
        </p:nvPicPr>
        <p:blipFill>
          <a:blip r:embed="rId4"/>
          <a:stretch>
            <a:fillRect/>
          </a:stretch>
        </p:blipFill>
        <p:spPr>
          <a:xfrm>
            <a:off x="1439311" y="2555799"/>
            <a:ext cx="1424516" cy="1698600"/>
          </a:xfrm>
          <a:prstGeom prst="rect">
            <a:avLst/>
          </a:prstGeom>
        </p:spPr>
      </p:pic>
      <p:sp>
        <p:nvSpPr>
          <p:cNvPr id="5" name="TextBox 4">
            <a:extLst>
              <a:ext uri="{FF2B5EF4-FFF2-40B4-BE49-F238E27FC236}">
                <a16:creationId xmlns:a16="http://schemas.microsoft.com/office/drawing/2014/main" id="{DE156DDA-D8B0-DA4F-9734-54FBF41EB981}"/>
              </a:ext>
            </a:extLst>
          </p:cNvPr>
          <p:cNvSpPr txBox="1"/>
          <p:nvPr/>
        </p:nvSpPr>
        <p:spPr>
          <a:xfrm>
            <a:off x="723598" y="4545964"/>
            <a:ext cx="2855942" cy="922368"/>
          </a:xfrm>
          <a:prstGeom prst="rect">
            <a:avLst/>
          </a:prstGeom>
          <a:noFill/>
        </p:spPr>
        <p:txBody>
          <a:bodyPr wrap="square" rtlCol="0">
            <a:spAutoFit/>
          </a:bodyPr>
          <a:lstStyle/>
          <a:p>
            <a:pPr algn="ctr" rtl="0"/>
            <a:r>
              <a:rPr lang="pt-BR" dirty="0">
                <a:latin typeface="Amazon Ember Light" panose="020B0403020204020204" pitchFamily="34" charset="0"/>
                <a:ea typeface="Amazon Ember Light" panose="020B0403020204020204" pitchFamily="34" charset="0"/>
                <a:cs typeface="Amazon Ember Light" panose="020B0403020204020204" pitchFamily="34" charset="0"/>
              </a:rPr>
              <a:t>Você está preocupado com os tempos de resposta para seu cliente</a:t>
            </a:r>
          </a:p>
        </p:txBody>
      </p:sp>
      <p:pic>
        <p:nvPicPr>
          <p:cNvPr id="13" name="Picture 12">
            <a:extLst>
              <a:ext uri="{FF2B5EF4-FFF2-40B4-BE49-F238E27FC236}">
                <a16:creationId xmlns:a16="http://schemas.microsoft.com/office/drawing/2014/main" id="{D54CFA2E-BEAB-104D-9D1F-7BC556464931}"/>
              </a:ext>
              <a:ext uri="{C183D7F6-B498-43B3-948B-1728B52AA6E4}">
                <adec:decorative xmlns:adec="http://schemas.microsoft.com/office/drawing/2017/decorative" xmlns="" val="1"/>
              </a:ext>
            </a:extLst>
          </p:cNvPr>
          <p:cNvPicPr>
            <a:picLocks noChangeAspect="1"/>
          </p:cNvPicPr>
          <p:nvPr/>
        </p:nvPicPr>
        <p:blipFill>
          <a:blip r:embed="rId5"/>
          <a:stretch>
            <a:fillRect/>
          </a:stretch>
        </p:blipFill>
        <p:spPr>
          <a:xfrm>
            <a:off x="5232870" y="2846168"/>
            <a:ext cx="1796060" cy="1408231"/>
          </a:xfrm>
          <a:prstGeom prst="rect">
            <a:avLst/>
          </a:prstGeom>
        </p:spPr>
      </p:pic>
      <p:sp>
        <p:nvSpPr>
          <p:cNvPr id="6" name="TextBox 5">
            <a:extLst>
              <a:ext uri="{FF2B5EF4-FFF2-40B4-BE49-F238E27FC236}">
                <a16:creationId xmlns:a16="http://schemas.microsoft.com/office/drawing/2014/main" id="{F390CFF7-1F06-CF48-999E-71DCC6623957}"/>
              </a:ext>
            </a:extLst>
          </p:cNvPr>
          <p:cNvSpPr txBox="1"/>
          <p:nvPr/>
        </p:nvSpPr>
        <p:spPr>
          <a:xfrm>
            <a:off x="4818567" y="4545964"/>
            <a:ext cx="2624667" cy="1200329"/>
          </a:xfrm>
          <a:prstGeom prst="rect">
            <a:avLst/>
          </a:prstGeom>
          <a:noFill/>
        </p:spPr>
        <p:txBody>
          <a:bodyPr wrap="square" rtlCol="0">
            <a:spAutoFit/>
          </a:bodyPr>
          <a:lstStyle/>
          <a:p>
            <a:pPr algn="ctr" rtl="0"/>
            <a:r>
              <a:rPr lang="pt-BR">
                <a:latin typeface="Amazon Ember Light" panose="020B0403020204020204" pitchFamily="34" charset="0"/>
                <a:ea typeface="Amazon Ember Light" panose="020B0403020204020204" pitchFamily="34" charset="0"/>
                <a:cs typeface="Amazon Ember Light" panose="020B0403020204020204" pitchFamily="34" charset="0"/>
              </a:rPr>
              <a:t>Você tem um alto volume de solicitações que estão inundando seu banco de dados.</a:t>
            </a:r>
          </a:p>
        </p:txBody>
      </p:sp>
      <p:pic>
        <p:nvPicPr>
          <p:cNvPr id="15" name="Picture 14">
            <a:extLst>
              <a:ext uri="{FF2B5EF4-FFF2-40B4-BE49-F238E27FC236}">
                <a16:creationId xmlns:a16="http://schemas.microsoft.com/office/drawing/2014/main" id="{F0B8CDFD-B151-8E48-8051-2C8EFD537811}"/>
              </a:ext>
              <a:ext uri="{C183D7F6-B498-43B3-948B-1728B52AA6E4}">
                <adec:decorative xmlns:adec="http://schemas.microsoft.com/office/drawing/2017/decorative" xmlns="" val="1"/>
              </a:ext>
            </a:extLst>
          </p:cNvPr>
          <p:cNvPicPr>
            <a:picLocks noChangeAspect="1"/>
          </p:cNvPicPr>
          <p:nvPr/>
        </p:nvPicPr>
        <p:blipFill>
          <a:blip r:embed="rId6"/>
          <a:stretch>
            <a:fillRect/>
          </a:stretch>
        </p:blipFill>
        <p:spPr>
          <a:xfrm>
            <a:off x="9290132" y="2454403"/>
            <a:ext cx="1901391" cy="1901391"/>
          </a:xfrm>
          <a:prstGeom prst="rect">
            <a:avLst/>
          </a:prstGeom>
        </p:spPr>
      </p:pic>
      <p:sp>
        <p:nvSpPr>
          <p:cNvPr id="7" name="TextBox 6">
            <a:extLst>
              <a:ext uri="{FF2B5EF4-FFF2-40B4-BE49-F238E27FC236}">
                <a16:creationId xmlns:a16="http://schemas.microsoft.com/office/drawing/2014/main" id="{1FF9227C-4123-7B49-8C55-98BD7AABCC1A}"/>
              </a:ext>
            </a:extLst>
          </p:cNvPr>
          <p:cNvSpPr txBox="1"/>
          <p:nvPr/>
        </p:nvSpPr>
        <p:spPr>
          <a:xfrm>
            <a:off x="8682261" y="4545964"/>
            <a:ext cx="3117133" cy="645690"/>
          </a:xfrm>
          <a:prstGeom prst="rect">
            <a:avLst/>
          </a:prstGeom>
          <a:noFill/>
        </p:spPr>
        <p:txBody>
          <a:bodyPr wrap="square" rtlCol="0">
            <a:spAutoFit/>
          </a:bodyPr>
          <a:lstStyle/>
          <a:p>
            <a:pPr algn="ctr" rtl="0"/>
            <a:r>
              <a:rPr lang="pt-BR" dirty="0">
                <a:latin typeface="Amazon Ember Light" panose="020B0403020204020204" pitchFamily="34" charset="0"/>
                <a:ea typeface="Amazon Ember Light" panose="020B0403020204020204" pitchFamily="34" charset="0"/>
                <a:cs typeface="Amazon Ember Light" panose="020B0403020204020204" pitchFamily="34" charset="0"/>
              </a:rPr>
              <a:t>Você gostaria de reduzir os custos com bancos de dados.</a:t>
            </a:r>
          </a:p>
        </p:txBody>
      </p:sp>
    </p:spTree>
    <p:custDataLst>
      <p:tags r:id="rId1"/>
    </p:custDataLst>
    <p:extLst>
      <p:ext uri="{BB962C8B-B14F-4D97-AF65-F5344CB8AC3E}">
        <p14:creationId xmlns:p14="http://schemas.microsoft.com/office/powerpoint/2010/main" val="164562320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FE3913-71C5-D646-950E-9393127B6C5E}"/>
              </a:ext>
            </a:extLst>
          </p:cNvPr>
          <p:cNvSpPr>
            <a:spLocks noGrp="1"/>
          </p:cNvSpPr>
          <p:nvPr>
            <p:ph type="title"/>
          </p:nvPr>
        </p:nvSpPr>
        <p:spPr>
          <a:xfrm>
            <a:off x="419100" y="365125"/>
            <a:ext cx="8562062" cy="474119"/>
          </a:xfrm>
        </p:spPr>
        <p:txBody>
          <a:bodyPr rtlCol="0"/>
          <a:lstStyle/>
          <a:p>
            <a:pPr rtl="0"/>
            <a:r>
              <a:rPr lang="pt-BR" dirty="0"/>
              <a:t>Usar o </a:t>
            </a:r>
            <a:r>
              <a:rPr lang="pt-BR" dirty="0" err="1"/>
              <a:t>DynamoDB</a:t>
            </a:r>
            <a:r>
              <a:rPr lang="pt-BR" dirty="0"/>
              <a:t> para informações de estado</a:t>
            </a:r>
          </a:p>
        </p:txBody>
      </p:sp>
      <p:sp>
        <p:nvSpPr>
          <p:cNvPr id="5" name="TextBox 4">
            <a:extLst>
              <a:ext uri="{FF2B5EF4-FFF2-40B4-BE49-F238E27FC236}">
                <a16:creationId xmlns:a16="http://schemas.microsoft.com/office/drawing/2014/main" id="{CE33E141-E556-403E-9FFB-396A467637B9}"/>
              </a:ext>
            </a:extLst>
          </p:cNvPr>
          <p:cNvSpPr txBox="1"/>
          <p:nvPr/>
        </p:nvSpPr>
        <p:spPr>
          <a:xfrm>
            <a:off x="419100" y="1428301"/>
            <a:ext cx="5162610" cy="1015663"/>
          </a:xfrm>
          <a:prstGeom prst="rect">
            <a:avLst/>
          </a:prstGeom>
          <a:noFill/>
        </p:spPr>
        <p:txBody>
          <a:bodyPr wrap="square" rtlCol="0">
            <a:spAutoFit/>
          </a:bodyPr>
          <a:lstStyle/>
          <a:p>
            <a:pPr rtl="0"/>
            <a:r>
              <a:rPr lang="pt-BR" sz="2000">
                <a:latin typeface="Amazon Ember" panose="020B0603020204020204" pitchFamily="34" charset="0"/>
                <a:ea typeface="Amazon Ember" panose="020B0603020204020204" pitchFamily="34" charset="0"/>
                <a:cs typeface="Amazon Ember" panose="020B0603020204020204" pitchFamily="34" charset="0"/>
              </a:rPr>
              <a:t>Caso de uso</a:t>
            </a:r>
            <a:r>
              <a:rPr lang="pt-BR" sz="2000">
                <a:latin typeface="Amazon Ember Light" panose="020B0403020204020204" pitchFamily="34" charset="0"/>
                <a:ea typeface="Amazon Ember Light" panose="020B0403020204020204" pitchFamily="34" charset="0"/>
                <a:cs typeface="Amazon Ember Light" panose="020B0403020204020204" pitchFamily="34" charset="0"/>
              </a:rPr>
              <a:t>: aplicação de jogo online</a:t>
            </a: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
            </a:r>
            <a:b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br>
            <a:r>
              <a:rPr lang="pt-BR" sz="2000">
                <a:latin typeface="Amazon Ember" panose="020B0603020204020204" pitchFamily="34" charset="0"/>
                <a:ea typeface="Amazon Ember" panose="020B0603020204020204" pitchFamily="34" charset="0"/>
                <a:cs typeface="Amazon Ember" panose="020B0603020204020204" pitchFamily="34" charset="0"/>
              </a:rPr>
              <a:t>Problema</a:t>
            </a:r>
            <a:r>
              <a:rPr lang="pt-BR" sz="2000">
                <a:latin typeface="Amazon Ember Light" panose="020B0403020204020204" pitchFamily="34" charset="0"/>
                <a:ea typeface="Amazon Ember Light" panose="020B0403020204020204" pitchFamily="34" charset="0"/>
                <a:cs typeface="Amazon Ember Light" panose="020B0403020204020204" pitchFamily="34" charset="0"/>
              </a:rPr>
              <a:t>: a resposta do banco de dados precisa ser mais rápida</a:t>
            </a:r>
          </a:p>
        </p:txBody>
      </p:sp>
      <p:grpSp>
        <p:nvGrpSpPr>
          <p:cNvPr id="6" name="Group 5" descr="architecture diagram in which amazon dynamodb stores session state information but there is still a need for a millisecond-scale response time.">
            <a:extLst>
              <a:ext uri="{FF2B5EF4-FFF2-40B4-BE49-F238E27FC236}">
                <a16:creationId xmlns:a16="http://schemas.microsoft.com/office/drawing/2014/main" id="{DFA4277F-D8F9-4099-8F1A-A93F302FDE3A}"/>
              </a:ext>
            </a:extLst>
          </p:cNvPr>
          <p:cNvGrpSpPr/>
          <p:nvPr/>
        </p:nvGrpSpPr>
        <p:grpSpPr>
          <a:xfrm>
            <a:off x="1904279" y="1534879"/>
            <a:ext cx="7978757" cy="4696388"/>
            <a:chOff x="1904279" y="1534879"/>
            <a:chExt cx="7978757" cy="4696388"/>
          </a:xfrm>
        </p:grpSpPr>
        <p:pic>
          <p:nvPicPr>
            <p:cNvPr id="38" name="Graphic 37">
              <a:extLst>
                <a:ext uri="{FF2B5EF4-FFF2-40B4-BE49-F238E27FC236}">
                  <a16:creationId xmlns:a16="http://schemas.microsoft.com/office/drawing/2014/main" id="{379BD218-C228-404F-9E67-ACFAA4962A3B}"/>
                </a:ext>
                <a:ext uri="{C183D7F6-B498-43B3-948B-1728B52AA6E4}">
                  <adec:decorative xmlns:adec="http://schemas.microsoft.com/office/drawing/2017/decorative" xmlns="" val="1"/>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1904279" y="4863252"/>
              <a:ext cx="640080" cy="640080"/>
            </a:xfrm>
            <a:prstGeom prst="rect">
              <a:avLst/>
            </a:prstGeom>
          </p:spPr>
        </p:pic>
        <p:cxnSp>
          <p:nvCxnSpPr>
            <p:cNvPr id="21" name="Straight Arrow Connector 20">
              <a:extLst>
                <a:ext uri="{FF2B5EF4-FFF2-40B4-BE49-F238E27FC236}">
                  <a16:creationId xmlns:a16="http://schemas.microsoft.com/office/drawing/2014/main" id="{1D6D87AE-B1F6-224A-AEC4-CB1E3726F618}"/>
                </a:ext>
              </a:extLst>
            </p:cNvPr>
            <p:cNvCxnSpPr>
              <a:cxnSpLocks/>
            </p:cNvCxnSpPr>
            <p:nvPr/>
          </p:nvCxnSpPr>
          <p:spPr>
            <a:xfrm>
              <a:off x="2664610" y="5183292"/>
              <a:ext cx="592493" cy="0"/>
            </a:xfrm>
            <a:prstGeom prst="straightConnector1">
              <a:avLst/>
            </a:prstGeom>
            <a:ln w="50800">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AD646D7A-5E8A-204D-811F-1BB263B31938}"/>
                </a:ext>
              </a:extLst>
            </p:cNvPr>
            <p:cNvCxnSpPr>
              <a:cxnSpLocks/>
            </p:cNvCxnSpPr>
            <p:nvPr/>
          </p:nvCxnSpPr>
          <p:spPr>
            <a:xfrm>
              <a:off x="7462115" y="5183292"/>
              <a:ext cx="1215997" cy="0"/>
            </a:xfrm>
            <a:prstGeom prst="straightConnector1">
              <a:avLst/>
            </a:prstGeom>
            <a:ln w="50800">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6" name="Group 15">
              <a:extLst>
                <a:ext uri="{FF2B5EF4-FFF2-40B4-BE49-F238E27FC236}">
                  <a16:creationId xmlns:a16="http://schemas.microsoft.com/office/drawing/2014/main" id="{C3963093-B334-4855-B11C-4CDD883D8176}"/>
                </a:ext>
              </a:extLst>
            </p:cNvPr>
            <p:cNvGrpSpPr/>
            <p:nvPr/>
          </p:nvGrpSpPr>
          <p:grpSpPr>
            <a:xfrm>
              <a:off x="2916155" y="4817532"/>
              <a:ext cx="1630794" cy="1413735"/>
              <a:chOff x="2916155" y="4817532"/>
              <a:chExt cx="1630794" cy="1413735"/>
            </a:xfrm>
          </p:grpSpPr>
          <p:pic>
            <p:nvPicPr>
              <p:cNvPr id="36" name="Graphic 35">
                <a:extLst>
                  <a:ext uri="{FF2B5EF4-FFF2-40B4-BE49-F238E27FC236}">
                    <a16:creationId xmlns:a16="http://schemas.microsoft.com/office/drawing/2014/main" id="{E812F604-DAB8-4032-895A-F6BFAF804706}"/>
                  </a:ext>
                  <a:ext uri="{C183D7F6-B498-43B3-948B-1728B52AA6E4}">
                    <adec:decorative xmlns:adec="http://schemas.microsoft.com/office/drawing/2017/decorative" xmlns="" val="1"/>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3365791" y="4817532"/>
                <a:ext cx="731520" cy="731520"/>
              </a:xfrm>
              <a:prstGeom prst="rect">
                <a:avLst/>
              </a:prstGeom>
            </p:spPr>
          </p:pic>
          <p:sp>
            <p:nvSpPr>
              <p:cNvPr id="14" name="TextBox 13">
                <a:extLst>
                  <a:ext uri="{FF2B5EF4-FFF2-40B4-BE49-F238E27FC236}">
                    <a16:creationId xmlns:a16="http://schemas.microsoft.com/office/drawing/2014/main" id="{422FBB7B-4DD7-4952-8A6C-B576F2842A54}"/>
                  </a:ext>
                </a:extLst>
              </p:cNvPr>
              <p:cNvSpPr txBox="1"/>
              <p:nvPr/>
            </p:nvSpPr>
            <p:spPr>
              <a:xfrm>
                <a:off x="2916155" y="5584936"/>
                <a:ext cx="1630794" cy="646331"/>
              </a:xfrm>
              <a:prstGeom prst="rect">
                <a:avLst/>
              </a:prstGeom>
              <a:noFill/>
            </p:spPr>
            <p:txBody>
              <a:bodyPr wrap="square" rtlCol="0">
                <a:spAutoFit/>
              </a:bodyPr>
              <a:lstStyle/>
              <a:p>
                <a:pPr algn="ctr" rtl="0"/>
                <a:r>
                  <a:rPr lang="pt-BR">
                    <a:latin typeface="Amazon Ember Light" panose="020B0403020204020204" pitchFamily="34" charset="0"/>
                    <a:ea typeface="Amazon Ember Light" panose="020B0403020204020204" pitchFamily="34" charset="0"/>
                    <a:cs typeface="Amazon Ember Light" panose="020B0403020204020204" pitchFamily="34" charset="0"/>
                  </a:rPr>
                  <a:t>Amazon CloudFront</a:t>
                </a: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grpSp>
          <p:nvGrpSpPr>
            <p:cNvPr id="18" name="Group 17">
              <a:extLst>
                <a:ext uri="{FF2B5EF4-FFF2-40B4-BE49-F238E27FC236}">
                  <a16:creationId xmlns:a16="http://schemas.microsoft.com/office/drawing/2014/main" id="{71496B4C-66C1-480F-A490-E2B48B9A1CE4}"/>
                </a:ext>
              </a:extLst>
            </p:cNvPr>
            <p:cNvGrpSpPr/>
            <p:nvPr/>
          </p:nvGrpSpPr>
          <p:grpSpPr>
            <a:xfrm>
              <a:off x="6323941" y="4771812"/>
              <a:ext cx="1138174" cy="1459455"/>
              <a:chOff x="6200371" y="4771812"/>
              <a:chExt cx="1138174" cy="1459455"/>
            </a:xfrm>
          </p:grpSpPr>
          <p:pic>
            <p:nvPicPr>
              <p:cNvPr id="35" name="Graphic 34">
                <a:extLst>
                  <a:ext uri="{FF2B5EF4-FFF2-40B4-BE49-F238E27FC236}">
                    <a16:creationId xmlns:a16="http://schemas.microsoft.com/office/drawing/2014/main" id="{0EE52CEC-2796-438B-AF7D-B6022EAB82BA}"/>
                  </a:ext>
                  <a:ext uri="{C183D7F6-B498-43B3-948B-1728B52AA6E4}">
                    <adec:decorative xmlns:adec="http://schemas.microsoft.com/office/drawing/2017/decorative" xmlns="" val="1"/>
                  </a:ext>
                </a:extLst>
              </p:cNvPr>
              <p:cNvPicPr>
                <a:picLocks noChangeAspect="1"/>
              </p:cNvPicPr>
              <p:nvPr/>
            </p:nvPicPr>
            <p:blipFill>
              <a:blip r:embed="rId8">
                <a:extLst>
                  <a:ext uri="{96DAC541-7B7A-43D3-8B79-37D633B846F1}">
                    <asvg:svgBlip xmlns:asvg="http://schemas.microsoft.com/office/drawing/2016/SVG/main" xmlns="" r:embed="rId9"/>
                  </a:ext>
                </a:extLst>
              </a:blip>
              <a:stretch>
                <a:fillRect/>
              </a:stretch>
            </p:blipFill>
            <p:spPr>
              <a:xfrm>
                <a:off x="6357977" y="4771812"/>
                <a:ext cx="822960" cy="822960"/>
              </a:xfrm>
              <a:prstGeom prst="rect">
                <a:avLst/>
              </a:prstGeom>
            </p:spPr>
          </p:pic>
          <p:sp>
            <p:nvSpPr>
              <p:cNvPr id="29" name="TextBox 28">
                <a:extLst>
                  <a:ext uri="{FF2B5EF4-FFF2-40B4-BE49-F238E27FC236}">
                    <a16:creationId xmlns:a16="http://schemas.microsoft.com/office/drawing/2014/main" id="{F4E553AE-7193-45EC-92D5-AA07BBEDEBF0}"/>
                  </a:ext>
                </a:extLst>
              </p:cNvPr>
              <p:cNvSpPr txBox="1"/>
              <p:nvPr/>
            </p:nvSpPr>
            <p:spPr>
              <a:xfrm>
                <a:off x="6200371" y="5584936"/>
                <a:ext cx="1138174" cy="646331"/>
              </a:xfrm>
              <a:prstGeom prst="rect">
                <a:avLst/>
              </a:prstGeom>
              <a:noFill/>
            </p:spPr>
            <p:txBody>
              <a:bodyPr wrap="square" lIns="0" rIns="0" rtlCol="0">
                <a:spAutoFit/>
              </a:bodyPr>
              <a:lstStyle/>
              <a:p>
                <a:pPr algn="ctr" rtl="0"/>
                <a:r>
                  <a:rPr lang="pt-BR" dirty="0">
                    <a:latin typeface="Amazon Ember Light" panose="020B0403020204020204" pitchFamily="34" charset="0"/>
                    <a:ea typeface="Amazon Ember Light" panose="020B0403020204020204" pitchFamily="34" charset="0"/>
                    <a:cs typeface="Amazon Ember Light" panose="020B0403020204020204" pitchFamily="34" charset="0"/>
                  </a:rPr>
                  <a:t>Servidores Web</a:t>
                </a: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grpSp>
          <p:nvGrpSpPr>
            <p:cNvPr id="20" name="Group 19">
              <a:extLst>
                <a:ext uri="{FF2B5EF4-FFF2-40B4-BE49-F238E27FC236}">
                  <a16:creationId xmlns:a16="http://schemas.microsoft.com/office/drawing/2014/main" id="{C6B0D8A6-8C08-45B6-806F-E53F49DD9B0B}"/>
                </a:ext>
              </a:extLst>
            </p:cNvPr>
            <p:cNvGrpSpPr/>
            <p:nvPr/>
          </p:nvGrpSpPr>
          <p:grpSpPr>
            <a:xfrm>
              <a:off x="8641528" y="4771812"/>
              <a:ext cx="1241508" cy="1459455"/>
              <a:chOff x="8641528" y="4771812"/>
              <a:chExt cx="1241508" cy="1459455"/>
            </a:xfrm>
          </p:grpSpPr>
          <p:pic>
            <p:nvPicPr>
              <p:cNvPr id="34" name="Graphic 33">
                <a:extLst>
                  <a:ext uri="{FF2B5EF4-FFF2-40B4-BE49-F238E27FC236}">
                    <a16:creationId xmlns:a16="http://schemas.microsoft.com/office/drawing/2014/main" id="{358C8924-6483-4B87-97D4-722D9269F992}"/>
                  </a:ext>
                  <a:ext uri="{C183D7F6-B498-43B3-948B-1728B52AA6E4}">
                    <adec:decorative xmlns:adec="http://schemas.microsoft.com/office/drawing/2017/decorative" xmlns="" val="1"/>
                  </a:ext>
                </a:extLst>
              </p:cNvPr>
              <p:cNvPicPr>
                <a:picLocks noChangeAspect="1"/>
              </p:cNvPicPr>
              <p:nvPr/>
            </p:nvPicPr>
            <p:blipFill>
              <a:blip r:embed="rId8">
                <a:extLst>
                  <a:ext uri="{96DAC541-7B7A-43D3-8B79-37D633B846F1}">
                    <asvg:svgBlip xmlns:asvg="http://schemas.microsoft.com/office/drawing/2016/SVG/main" xmlns="" r:embed="rId9"/>
                  </a:ext>
                </a:extLst>
              </a:blip>
              <a:stretch>
                <a:fillRect/>
              </a:stretch>
            </p:blipFill>
            <p:spPr>
              <a:xfrm>
                <a:off x="8850801" y="4771812"/>
                <a:ext cx="822960" cy="822960"/>
              </a:xfrm>
              <a:prstGeom prst="rect">
                <a:avLst/>
              </a:prstGeom>
            </p:spPr>
          </p:pic>
          <p:sp>
            <p:nvSpPr>
              <p:cNvPr id="30" name="TextBox 29">
                <a:extLst>
                  <a:ext uri="{FF2B5EF4-FFF2-40B4-BE49-F238E27FC236}">
                    <a16:creationId xmlns:a16="http://schemas.microsoft.com/office/drawing/2014/main" id="{AC903B1D-E24E-4F9B-A3D8-08F4DD29D95E}"/>
                  </a:ext>
                </a:extLst>
              </p:cNvPr>
              <p:cNvSpPr txBox="1"/>
              <p:nvPr/>
            </p:nvSpPr>
            <p:spPr>
              <a:xfrm>
                <a:off x="8641528" y="5584936"/>
                <a:ext cx="1241508" cy="646331"/>
              </a:xfrm>
              <a:prstGeom prst="rect">
                <a:avLst/>
              </a:prstGeom>
              <a:noFill/>
            </p:spPr>
            <p:txBody>
              <a:bodyPr wrap="square" rtlCol="0">
                <a:spAutoFit/>
              </a:bodyPr>
              <a:lstStyle/>
              <a:p>
                <a:pPr algn="ctr" rtl="0"/>
                <a:r>
                  <a:rPr lang="pt-BR">
                    <a:latin typeface="Amazon Ember Light" panose="020B0403020204020204" pitchFamily="34" charset="0"/>
                    <a:ea typeface="Amazon Ember Light" panose="020B0403020204020204" pitchFamily="34" charset="0"/>
                    <a:cs typeface="Amazon Ember Light" panose="020B0403020204020204" pitchFamily="34" charset="0"/>
                  </a:rPr>
                  <a:t>Servidores de jogos</a:t>
                </a: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grpSp>
          <p:nvGrpSpPr>
            <p:cNvPr id="22" name="Group 21">
              <a:extLst>
                <a:ext uri="{FF2B5EF4-FFF2-40B4-BE49-F238E27FC236}">
                  <a16:creationId xmlns:a16="http://schemas.microsoft.com/office/drawing/2014/main" id="{5384283F-1102-4D27-9C85-F55773332028}"/>
                </a:ext>
              </a:extLst>
            </p:cNvPr>
            <p:cNvGrpSpPr/>
            <p:nvPr/>
          </p:nvGrpSpPr>
          <p:grpSpPr>
            <a:xfrm>
              <a:off x="4315616" y="4794672"/>
              <a:ext cx="2025360" cy="1436595"/>
              <a:chOff x="4192046" y="4794672"/>
              <a:chExt cx="2025360" cy="1436595"/>
            </a:xfrm>
          </p:grpSpPr>
          <p:cxnSp>
            <p:nvCxnSpPr>
              <p:cNvPr id="23" name="Straight Arrow Connector 22">
                <a:extLst>
                  <a:ext uri="{FF2B5EF4-FFF2-40B4-BE49-F238E27FC236}">
                    <a16:creationId xmlns:a16="http://schemas.microsoft.com/office/drawing/2014/main" id="{17495D45-B20D-6B48-B4EC-98FB166D8D23}"/>
                  </a:ext>
                </a:extLst>
              </p:cNvPr>
              <p:cNvCxnSpPr>
                <a:cxnSpLocks/>
              </p:cNvCxnSpPr>
              <p:nvPr/>
            </p:nvCxnSpPr>
            <p:spPr>
              <a:xfrm>
                <a:off x="4192046" y="5183292"/>
                <a:ext cx="2025360" cy="0"/>
              </a:xfrm>
              <a:prstGeom prst="straightConnector1">
                <a:avLst/>
              </a:prstGeom>
              <a:ln w="50800">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87FBADCA-8067-4366-9207-5960DAC55459}"/>
                  </a:ext>
                </a:extLst>
              </p:cNvPr>
              <p:cNvGrpSpPr/>
              <p:nvPr/>
            </p:nvGrpSpPr>
            <p:grpSpPr>
              <a:xfrm>
                <a:off x="4292091" y="4794672"/>
                <a:ext cx="1677582" cy="1436595"/>
                <a:chOff x="4242663" y="4794672"/>
                <a:chExt cx="1677582" cy="1436595"/>
              </a:xfrm>
            </p:grpSpPr>
            <p:grpSp>
              <p:nvGrpSpPr>
                <p:cNvPr id="13" name="Group 12">
                  <a:extLst>
                    <a:ext uri="{FF2B5EF4-FFF2-40B4-BE49-F238E27FC236}">
                      <a16:creationId xmlns:a16="http://schemas.microsoft.com/office/drawing/2014/main" id="{CD49B1D6-056B-4614-A1D2-E952FF0BE2D7}"/>
                    </a:ext>
                  </a:extLst>
                </p:cNvPr>
                <p:cNvGrpSpPr/>
                <p:nvPr/>
              </p:nvGrpSpPr>
              <p:grpSpPr>
                <a:xfrm>
                  <a:off x="4692833" y="4794672"/>
                  <a:ext cx="777240" cy="777240"/>
                  <a:chOff x="4670565" y="4695491"/>
                  <a:chExt cx="777240" cy="777240"/>
                </a:xfrm>
              </p:grpSpPr>
              <p:sp>
                <p:nvSpPr>
                  <p:cNvPr id="9" name="Rectangle 8">
                    <a:extLst>
                      <a:ext uri="{FF2B5EF4-FFF2-40B4-BE49-F238E27FC236}">
                        <a16:creationId xmlns:a16="http://schemas.microsoft.com/office/drawing/2014/main" id="{F946062E-1398-4AE6-AB19-817FC8F4D66F}"/>
                      </a:ext>
                    </a:extLst>
                  </p:cNvPr>
                  <p:cNvSpPr/>
                  <p:nvPr/>
                </p:nvSpPr>
                <p:spPr>
                  <a:xfrm>
                    <a:off x="4670565" y="4695491"/>
                    <a:ext cx="777240" cy="7772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pic>
                <p:nvPicPr>
                  <p:cNvPr id="37" name="Graphic 36">
                    <a:extLst>
                      <a:ext uri="{FF2B5EF4-FFF2-40B4-BE49-F238E27FC236}">
                        <a16:creationId xmlns:a16="http://schemas.microsoft.com/office/drawing/2014/main" id="{E2B5653E-B619-4D39-A6AF-8C662710352A}"/>
                      </a:ext>
                      <a:ext uri="{C183D7F6-B498-43B3-948B-1728B52AA6E4}">
                        <adec:decorative xmlns:adec="http://schemas.microsoft.com/office/drawing/2017/decorative" xmlns="" val="1"/>
                      </a:ext>
                    </a:extLst>
                  </p:cNvPr>
                  <p:cNvPicPr>
                    <a:picLocks noChangeAspect="1"/>
                  </p:cNvPicPr>
                  <p:nvPr/>
                </p:nvPicPr>
                <p:blipFill>
                  <a:blip r:embed="rId10">
                    <a:extLst>
                      <a:ext uri="{96DAC541-7B7A-43D3-8B79-37D633B846F1}">
                        <asvg:svgBlip xmlns:asvg="http://schemas.microsoft.com/office/drawing/2016/SVG/main" xmlns="" r:embed="rId11"/>
                      </a:ext>
                    </a:extLst>
                  </a:blip>
                  <a:stretch>
                    <a:fillRect/>
                  </a:stretch>
                </p:blipFill>
                <p:spPr>
                  <a:xfrm>
                    <a:off x="4731926" y="4756852"/>
                    <a:ext cx="654518" cy="654518"/>
                  </a:xfrm>
                  <a:prstGeom prst="rect">
                    <a:avLst/>
                  </a:prstGeom>
                </p:spPr>
              </p:pic>
            </p:grpSp>
            <p:sp>
              <p:nvSpPr>
                <p:cNvPr id="39" name="TextBox 38">
                  <a:extLst>
                    <a:ext uri="{FF2B5EF4-FFF2-40B4-BE49-F238E27FC236}">
                      <a16:creationId xmlns:a16="http://schemas.microsoft.com/office/drawing/2014/main" id="{B4DB580D-F136-487E-B759-84D514B4D849}"/>
                    </a:ext>
                  </a:extLst>
                </p:cNvPr>
                <p:cNvSpPr txBox="1"/>
                <p:nvPr/>
              </p:nvSpPr>
              <p:spPr>
                <a:xfrm>
                  <a:off x="4242663" y="5584936"/>
                  <a:ext cx="1677582" cy="646331"/>
                </a:xfrm>
                <a:prstGeom prst="rect">
                  <a:avLst/>
                </a:prstGeom>
                <a:noFill/>
              </p:spPr>
              <p:txBody>
                <a:bodyPr wrap="square" rtlCol="0">
                  <a:spAutoFit/>
                </a:bodyPr>
                <a:lstStyle/>
                <a:p>
                  <a:pPr algn="ctr" rtl="0"/>
                  <a:r>
                    <a:rPr lang="pt-BR">
                      <a:latin typeface="Amazon Ember Light" panose="020B0403020204020204" pitchFamily="34" charset="0"/>
                      <a:ea typeface="Amazon Ember Light" panose="020B0403020204020204" pitchFamily="34" charset="0"/>
                      <a:cs typeface="Amazon Ember Light" panose="020B0403020204020204" pitchFamily="34" charset="0"/>
                    </a:rPr>
                    <a:t>Application Load Balancer</a:t>
                  </a:r>
                </a:p>
              </p:txBody>
            </p:sp>
          </p:grpSp>
        </p:grpSp>
        <p:cxnSp>
          <p:nvCxnSpPr>
            <p:cNvPr id="43" name="Straight Arrow Connector 42">
              <a:extLst>
                <a:ext uri="{FF2B5EF4-FFF2-40B4-BE49-F238E27FC236}">
                  <a16:creationId xmlns:a16="http://schemas.microsoft.com/office/drawing/2014/main" id="{3A786B02-F43F-420B-B7E3-8295FEECBB4F}"/>
                </a:ext>
              </a:extLst>
            </p:cNvPr>
            <p:cNvCxnSpPr>
              <a:cxnSpLocks/>
              <a:stCxn id="46" idx="2"/>
            </p:cNvCxnSpPr>
            <p:nvPr/>
          </p:nvCxnSpPr>
          <p:spPr>
            <a:xfrm flipH="1">
              <a:off x="6789281" y="3208940"/>
              <a:ext cx="1028" cy="1489665"/>
            </a:xfrm>
            <a:prstGeom prst="straightConnector1">
              <a:avLst/>
            </a:prstGeom>
            <a:ln w="50800">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44" name="Group 43">
              <a:extLst>
                <a:ext uri="{FF2B5EF4-FFF2-40B4-BE49-F238E27FC236}">
                  <a16:creationId xmlns:a16="http://schemas.microsoft.com/office/drawing/2014/main" id="{2D1FBE29-7F2C-4A07-B297-708107E4D3E3}"/>
                </a:ext>
              </a:extLst>
            </p:cNvPr>
            <p:cNvGrpSpPr/>
            <p:nvPr/>
          </p:nvGrpSpPr>
          <p:grpSpPr>
            <a:xfrm>
              <a:off x="5173596" y="1534879"/>
              <a:ext cx="3233425" cy="1674061"/>
              <a:chOff x="5173596" y="1819086"/>
              <a:chExt cx="3233425" cy="1674061"/>
            </a:xfrm>
          </p:grpSpPr>
          <p:pic>
            <p:nvPicPr>
              <p:cNvPr id="45" name="Graphic 44">
                <a:extLst>
                  <a:ext uri="{FF2B5EF4-FFF2-40B4-BE49-F238E27FC236}">
                    <a16:creationId xmlns:a16="http://schemas.microsoft.com/office/drawing/2014/main" id="{FE7111C1-495C-4C1F-BD6B-403049771707}"/>
                  </a:ext>
                  <a:ext uri="{C183D7F6-B498-43B3-948B-1728B52AA6E4}">
                    <adec:decorative xmlns:adec="http://schemas.microsoft.com/office/drawing/2017/decorative" xmlns="" val="1"/>
                  </a:ext>
                </a:extLst>
              </p:cNvPr>
              <p:cNvPicPr>
                <a:picLocks noChangeAspect="1"/>
              </p:cNvPicPr>
              <p:nvPr/>
            </p:nvPicPr>
            <p:blipFill>
              <a:blip r:embed="rId12">
                <a:extLst>
                  <a:ext uri="{96DAC541-7B7A-43D3-8B79-37D633B846F1}">
                    <asvg:svgBlip xmlns:asvg="http://schemas.microsoft.com/office/drawing/2016/SVG/main" xmlns="" r:embed="rId13"/>
                  </a:ext>
                </a:extLst>
              </a:blip>
              <a:stretch>
                <a:fillRect/>
              </a:stretch>
            </p:blipFill>
            <p:spPr>
              <a:xfrm>
                <a:off x="6423519" y="1819086"/>
                <a:ext cx="731520" cy="731520"/>
              </a:xfrm>
              <a:prstGeom prst="rect">
                <a:avLst/>
              </a:prstGeom>
            </p:spPr>
          </p:pic>
          <p:sp>
            <p:nvSpPr>
              <p:cNvPr id="46" name="TextBox 45">
                <a:extLst>
                  <a:ext uri="{FF2B5EF4-FFF2-40B4-BE49-F238E27FC236}">
                    <a16:creationId xmlns:a16="http://schemas.microsoft.com/office/drawing/2014/main" id="{B48D8AAB-91B5-4A2D-BF7E-A4512D3F2E9F}"/>
                  </a:ext>
                </a:extLst>
              </p:cNvPr>
              <p:cNvSpPr txBox="1"/>
              <p:nvPr/>
            </p:nvSpPr>
            <p:spPr>
              <a:xfrm>
                <a:off x="5173596" y="2563857"/>
                <a:ext cx="3233425" cy="929290"/>
              </a:xfrm>
              <a:prstGeom prst="rect">
                <a:avLst/>
              </a:prstGeom>
              <a:noFill/>
            </p:spPr>
            <p:txBody>
              <a:bodyPr wrap="square" rtlCol="0">
                <a:spAutoFit/>
              </a:bodyPr>
              <a:lstStyle/>
              <a:p>
                <a:pPr algn="ctr" rtl="0"/>
                <a:r>
                  <a:rPr lang="pt-BR" dirty="0">
                    <a:latin typeface="Amazon Ember Light" panose="020B0403020204020204" pitchFamily="34" charset="0"/>
                    <a:ea typeface="Amazon Ember Light" panose="020B0403020204020204" pitchFamily="34" charset="0"/>
                    <a:cs typeface="Amazon Ember Light" panose="020B0403020204020204" pitchFamily="34" charset="0"/>
                  </a:rPr>
                  <a:t>Informações de estado da sessão armazenadas no </a:t>
                </a:r>
                <a:r>
                  <a:rPr lang="pt-BR" dirty="0" err="1">
                    <a:latin typeface="Amazon Ember Light" panose="020B0403020204020204" pitchFamily="34" charset="0"/>
                    <a:ea typeface="Amazon Ember Light" panose="020B0403020204020204" pitchFamily="34" charset="0"/>
                    <a:cs typeface="Amazon Ember Light" panose="020B0403020204020204" pitchFamily="34" charset="0"/>
                  </a:rPr>
                  <a:t>Amazon</a:t>
                </a:r>
                <a:r>
                  <a:rPr lang="pt-BR" dirty="0">
                    <a:latin typeface="Amazon Ember Light" panose="020B0403020204020204" pitchFamily="34" charset="0"/>
                    <a:ea typeface="Amazon Ember Light" panose="020B0403020204020204" pitchFamily="34" charset="0"/>
                    <a:cs typeface="Amazon Ember Light" panose="020B0403020204020204" pitchFamily="34" charset="0"/>
                  </a:rPr>
                  <a:t> </a:t>
                </a:r>
                <a:r>
                  <a:rPr lang="pt-BR" dirty="0" err="1">
                    <a:latin typeface="Amazon Ember Light" panose="020B0403020204020204" pitchFamily="34" charset="0"/>
                    <a:ea typeface="Amazon Ember Light" panose="020B0403020204020204" pitchFamily="34" charset="0"/>
                    <a:cs typeface="Amazon Ember Light" panose="020B0403020204020204" pitchFamily="34" charset="0"/>
                  </a:rPr>
                  <a:t>DynamoDB</a:t>
                </a:r>
                <a:endParaRPr lang="pt-BR"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grpSp>
          <p:nvGrpSpPr>
            <p:cNvPr id="41" name="Group 40">
              <a:extLst>
                <a:ext uri="{FF2B5EF4-FFF2-40B4-BE49-F238E27FC236}">
                  <a16:creationId xmlns:a16="http://schemas.microsoft.com/office/drawing/2014/main" id="{CA089E64-A6C5-463F-AFEC-8105F80AFDDC}"/>
                </a:ext>
              </a:extLst>
            </p:cNvPr>
            <p:cNvGrpSpPr/>
            <p:nvPr/>
          </p:nvGrpSpPr>
          <p:grpSpPr>
            <a:xfrm>
              <a:off x="4654460" y="3455268"/>
              <a:ext cx="4237197" cy="779524"/>
              <a:chOff x="4555605" y="3529410"/>
              <a:chExt cx="4237197" cy="779524"/>
            </a:xfrm>
          </p:grpSpPr>
          <p:pic>
            <p:nvPicPr>
              <p:cNvPr id="7" name="Picture 6">
                <a:extLst>
                  <a:ext uri="{FF2B5EF4-FFF2-40B4-BE49-F238E27FC236}">
                    <a16:creationId xmlns:a16="http://schemas.microsoft.com/office/drawing/2014/main" id="{0D665CB7-DCCA-C740-9819-31F32697E66F}"/>
                  </a:ext>
                  <a:ext uri="{C183D7F6-B498-43B3-948B-1728B52AA6E4}">
                    <adec:decorative xmlns:adec="http://schemas.microsoft.com/office/drawing/2017/decorative" xmlns="" val="1"/>
                  </a:ext>
                </a:extLst>
              </p:cNvPr>
              <p:cNvPicPr>
                <a:picLocks noChangeAspect="1"/>
              </p:cNvPicPr>
              <p:nvPr/>
            </p:nvPicPr>
            <p:blipFill>
              <a:blip r:embed="rId14"/>
              <a:stretch>
                <a:fillRect/>
              </a:stretch>
            </p:blipFill>
            <p:spPr>
              <a:xfrm>
                <a:off x="4555605" y="3529410"/>
                <a:ext cx="779524" cy="779524"/>
              </a:xfrm>
              <a:prstGeom prst="rect">
                <a:avLst/>
              </a:prstGeom>
            </p:spPr>
          </p:pic>
          <p:sp>
            <p:nvSpPr>
              <p:cNvPr id="40" name="TextBox 39">
                <a:extLst>
                  <a:ext uri="{FF2B5EF4-FFF2-40B4-BE49-F238E27FC236}">
                    <a16:creationId xmlns:a16="http://schemas.microsoft.com/office/drawing/2014/main" id="{44001BF2-1CB3-42A5-9277-C0416F8C7BA4}"/>
                  </a:ext>
                </a:extLst>
              </p:cNvPr>
              <p:cNvSpPr txBox="1"/>
              <p:nvPr/>
            </p:nvSpPr>
            <p:spPr>
              <a:xfrm>
                <a:off x="5291522" y="3734506"/>
                <a:ext cx="3501280" cy="369332"/>
              </a:xfrm>
              <a:prstGeom prst="rect">
                <a:avLst/>
              </a:prstGeom>
              <a:solidFill>
                <a:schemeClr val="bg1"/>
              </a:solidFill>
            </p:spPr>
            <p:txBody>
              <a:bodyPr wrap="none" rtlCol="0">
                <a:spAutoFit/>
              </a:bodyPr>
              <a:lstStyle/>
              <a:p>
                <a:pPr rtl="0"/>
                <a:r>
                  <a:rPr lang="pt-BR" dirty="0">
                    <a:solidFill>
                      <a:srgbClr val="FF0000"/>
                    </a:solidFill>
                    <a:latin typeface="Amazon Ember" panose="020B0603020204020204" pitchFamily="34" charset="0"/>
                    <a:ea typeface="Amazon Ember" panose="020B0603020204020204" pitchFamily="34" charset="0"/>
                    <a:cs typeface="Amazon Ember" panose="020B0603020204020204" pitchFamily="34" charset="0"/>
                  </a:rPr>
                  <a:t>Tempo de resposta em escala de milissegundos</a:t>
                </a:r>
              </a:p>
            </p:txBody>
          </p:sp>
        </p:grpSp>
      </p:grpSp>
    </p:spTree>
    <p:custDataLst>
      <p:tags r:id="rId1"/>
    </p:custDataLst>
    <p:extLst>
      <p:ext uri="{BB962C8B-B14F-4D97-AF65-F5344CB8AC3E}">
        <p14:creationId xmlns:p14="http://schemas.microsoft.com/office/powerpoint/2010/main" val="8400969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33780-451D-624F-B22F-AC4418A3F4D9}"/>
              </a:ext>
            </a:extLst>
          </p:cNvPr>
          <p:cNvSpPr>
            <a:spLocks noGrp="1"/>
          </p:cNvSpPr>
          <p:nvPr>
            <p:ph type="title"/>
          </p:nvPr>
        </p:nvSpPr>
        <p:spPr/>
        <p:txBody>
          <a:bodyPr rtlCol="0"/>
          <a:lstStyle/>
          <a:p>
            <a:pPr rtl="0"/>
            <a:r>
              <a:rPr lang="pt-BR"/>
              <a:t>Aceleradora Amazon DynamoDB</a:t>
            </a:r>
          </a:p>
        </p:txBody>
      </p:sp>
      <p:grpSp>
        <p:nvGrpSpPr>
          <p:cNvPr id="5" name="Group 4">
            <a:extLst>
              <a:ext uri="{FF2B5EF4-FFF2-40B4-BE49-F238E27FC236}">
                <a16:creationId xmlns:a16="http://schemas.microsoft.com/office/drawing/2014/main" id="{3AD85A1D-DAF5-415C-B04A-EE36BF5A44F8}"/>
              </a:ext>
              <a:ext uri="{C183D7F6-B498-43B3-948B-1728B52AA6E4}">
                <adec:decorative xmlns:adec="http://schemas.microsoft.com/office/drawing/2017/decorative" xmlns="" val="1"/>
              </a:ext>
            </a:extLst>
          </p:cNvPr>
          <p:cNvGrpSpPr/>
          <p:nvPr/>
        </p:nvGrpSpPr>
        <p:grpSpPr>
          <a:xfrm>
            <a:off x="677252" y="1916492"/>
            <a:ext cx="2885749" cy="4045058"/>
            <a:chOff x="677252" y="1916492"/>
            <a:chExt cx="2885749" cy="4045058"/>
          </a:xfrm>
        </p:grpSpPr>
        <p:pic>
          <p:nvPicPr>
            <p:cNvPr id="13" name="Graphic 12">
              <a:extLst>
                <a:ext uri="{FF2B5EF4-FFF2-40B4-BE49-F238E27FC236}">
                  <a16:creationId xmlns:a16="http://schemas.microsoft.com/office/drawing/2014/main" id="{448854EF-9D5F-4ECB-A942-2F8EE7DD2F23}"/>
                </a:ext>
                <a:ext uri="{C183D7F6-B498-43B3-948B-1728B52AA6E4}">
                  <adec:decorative xmlns:adec="http://schemas.microsoft.com/office/drawing/2017/decorative" xmlns="" val="1"/>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1429971" y="2786907"/>
              <a:ext cx="1371600" cy="1371600"/>
            </a:xfrm>
            <a:prstGeom prst="rect">
              <a:avLst/>
            </a:prstGeom>
          </p:spPr>
        </p:pic>
        <p:sp>
          <p:nvSpPr>
            <p:cNvPr id="9" name="TextBox 8">
              <a:extLst>
                <a:ext uri="{FF2B5EF4-FFF2-40B4-BE49-F238E27FC236}">
                  <a16:creationId xmlns:a16="http://schemas.microsoft.com/office/drawing/2014/main" id="{E5C113A1-0A73-2B4C-93ED-26B13F108BA4}"/>
                </a:ext>
              </a:extLst>
            </p:cNvPr>
            <p:cNvSpPr txBox="1"/>
            <p:nvPr/>
          </p:nvSpPr>
          <p:spPr>
            <a:xfrm>
              <a:off x="877158" y="4459864"/>
              <a:ext cx="2477230" cy="1200329"/>
            </a:xfrm>
            <a:prstGeom prst="rect">
              <a:avLst/>
            </a:prstGeom>
            <a:noFill/>
          </p:spPr>
          <p:txBody>
            <a:bodyPr wrap="square" rtlCol="0">
              <a:spAutoFit/>
            </a:bodyPr>
            <a:lstStyle/>
            <a:p>
              <a:pPr algn="ctr" rtl="0"/>
              <a:r>
                <a:rPr lang="pt-BR" sz="2400">
                  <a:solidFill>
                    <a:schemeClr val="tx1">
                      <a:lumMod val="85000"/>
                      <a:lumOff val="15000"/>
                    </a:schemeClr>
                  </a:solidFill>
                  <a:latin typeface="Amazon Ember" panose="020B0603020204020204" pitchFamily="34" charset="0"/>
                  <a:ea typeface="Amazon Ember" panose="020B0603020204020204" pitchFamily="34" charset="0"/>
                  <a:cs typeface="Amazon Ember" panose="020B0603020204020204" pitchFamily="34" charset="0"/>
                </a:rPr>
                <a:t>Aceleradora Amazon DynamoDB</a:t>
              </a:r>
            </a:p>
          </p:txBody>
        </p:sp>
        <p:sp>
          <p:nvSpPr>
            <p:cNvPr id="11" name="Rectangle 10">
              <a:extLst>
                <a:ext uri="{FF2B5EF4-FFF2-40B4-BE49-F238E27FC236}">
                  <a16:creationId xmlns:a16="http://schemas.microsoft.com/office/drawing/2014/main" id="{3A1C7D78-EB85-9C42-9F2B-A532D5FE6D7A}"/>
                </a:ext>
              </a:extLst>
            </p:cNvPr>
            <p:cNvSpPr/>
            <p:nvPr/>
          </p:nvSpPr>
          <p:spPr>
            <a:xfrm>
              <a:off x="677252" y="1916492"/>
              <a:ext cx="2885749" cy="4045058"/>
            </a:xfrm>
            <a:prstGeom prst="rect">
              <a:avLst/>
            </a:prstGeom>
            <a:noFill/>
            <a:ln w="508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grpSp>
      <p:sp>
        <p:nvSpPr>
          <p:cNvPr id="6" name="Content Placeholder 5">
            <a:extLst>
              <a:ext uri="{FF2B5EF4-FFF2-40B4-BE49-F238E27FC236}">
                <a16:creationId xmlns:a16="http://schemas.microsoft.com/office/drawing/2014/main" id="{39B8D529-620C-4082-A60F-A021CEC0DC5F}"/>
              </a:ext>
            </a:extLst>
          </p:cNvPr>
          <p:cNvSpPr>
            <a:spLocks noGrp="1"/>
          </p:cNvSpPr>
          <p:nvPr>
            <p:ph idx="13"/>
          </p:nvPr>
        </p:nvSpPr>
        <p:spPr>
          <a:xfrm>
            <a:off x="3907487" y="1916492"/>
            <a:ext cx="7178047" cy="4045058"/>
          </a:xfrm>
        </p:spPr>
        <p:txBody>
          <a:bodyPr rtlCol="0"/>
          <a:lstStyle/>
          <a:p>
            <a:pPr marL="0" indent="0" rtl="0">
              <a:buNone/>
            </a:pPr>
            <a:r>
              <a:rPr lang="pt-BR" sz="2400" dirty="0">
                <a:latin typeface="Amazon Ember" panose="020B0603020204020204" pitchFamily="34" charset="0"/>
                <a:ea typeface="Amazon Ember" panose="020B0603020204020204" pitchFamily="34" charset="0"/>
                <a:cs typeface="Amazon Ember" panose="020B0603020204020204" pitchFamily="34" charset="0"/>
              </a:rPr>
              <a:t>Cache de memória totalmente gerenciado </a:t>
            </a:r>
            <a:r>
              <a:rPr lang="pt-BR" sz="2400" dirty="0" smtClean="0">
                <a:latin typeface="Amazon Ember" panose="020B0603020204020204" pitchFamily="34" charset="0"/>
                <a:ea typeface="Amazon Ember" panose="020B0603020204020204" pitchFamily="34" charset="0"/>
                <a:cs typeface="Amazon Ember" panose="020B0603020204020204" pitchFamily="34" charset="0"/>
              </a:rPr>
              <a:t>e altamente </a:t>
            </a:r>
            <a:r>
              <a:rPr lang="pt-BR" sz="2400" dirty="0">
                <a:latin typeface="Amazon Ember" panose="020B0603020204020204" pitchFamily="34" charset="0"/>
                <a:ea typeface="Amazon Ember" panose="020B0603020204020204" pitchFamily="34" charset="0"/>
                <a:cs typeface="Amazon Ember" panose="020B0603020204020204" pitchFamily="34" charset="0"/>
              </a:rPr>
              <a:t>disponível para o </a:t>
            </a:r>
            <a:r>
              <a:rPr lang="pt-BR" sz="2400" dirty="0" err="1">
                <a:latin typeface="Amazon Ember" panose="020B0603020204020204" pitchFamily="34" charset="0"/>
                <a:ea typeface="Amazon Ember" panose="020B0603020204020204" pitchFamily="34" charset="0"/>
                <a:cs typeface="Amazon Ember" panose="020B0603020204020204" pitchFamily="34" charset="0"/>
              </a:rPr>
              <a:t>DynamoDB</a:t>
            </a:r>
            <a:r>
              <a:rPr lang="en-US" sz="2400" dirty="0">
                <a:latin typeface="Amazon Ember" panose="020B0603020204020204" pitchFamily="34" charset="0"/>
                <a:ea typeface="Amazon Ember" panose="020B0603020204020204" pitchFamily="34" charset="0"/>
                <a:cs typeface="Amazon Ember" panose="020B0603020204020204" pitchFamily="34" charset="0"/>
              </a:rPr>
              <a:t/>
            </a:r>
            <a:br>
              <a:rPr lang="en-US" sz="2400" dirty="0">
                <a:latin typeface="Amazon Ember" panose="020B0603020204020204" pitchFamily="34" charset="0"/>
                <a:ea typeface="Amazon Ember" panose="020B0603020204020204" pitchFamily="34" charset="0"/>
                <a:cs typeface="Amazon Ember" panose="020B0603020204020204" pitchFamily="34" charset="0"/>
              </a:rPr>
            </a:br>
            <a:endParaRPr lang="en-US" sz="2400"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sz="2000" dirty="0"/>
              <a:t>Performance extrema (tempo de resposta em escala </a:t>
            </a:r>
            <a:r>
              <a:rPr lang="pt-BR" sz="2000" dirty="0" smtClean="0"/>
              <a:t>de </a:t>
            </a:r>
            <a:r>
              <a:rPr lang="pt-BR" sz="2000" dirty="0" smtClean="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microssegundos</a:t>
            </a:r>
            <a:r>
              <a:rPr lang="pt-BR" sz="2000" dirty="0"/>
              <a:t>)</a:t>
            </a:r>
          </a:p>
          <a:p>
            <a:pPr rtl="0"/>
            <a:r>
              <a:rPr lang="pt-BR" sz="2000" dirty="0"/>
              <a:t>Altamente escalável</a:t>
            </a:r>
          </a:p>
          <a:p>
            <a:pPr rtl="0"/>
            <a:r>
              <a:rPr lang="pt-BR" sz="2000" dirty="0"/>
              <a:t>Totalmente gerenciado</a:t>
            </a:r>
          </a:p>
          <a:p>
            <a:pPr rtl="0"/>
            <a:r>
              <a:rPr lang="pt-BR" sz="2000" dirty="0"/>
              <a:t>Integrado ao </a:t>
            </a:r>
            <a:r>
              <a:rPr lang="pt-BR" sz="2000" dirty="0" err="1"/>
              <a:t>DynamoDB</a:t>
            </a:r>
            <a:endParaRPr lang="pt-BR" sz="2000" dirty="0"/>
          </a:p>
          <a:p>
            <a:pPr rtl="0"/>
            <a:r>
              <a:rPr lang="pt-BR" sz="2000" dirty="0"/>
              <a:t>Flexível</a:t>
            </a:r>
          </a:p>
          <a:p>
            <a:pPr rtl="0"/>
            <a:r>
              <a:rPr lang="pt-BR" sz="2000" dirty="0"/>
              <a:t>Seguro</a:t>
            </a:r>
            <a:endParaRPr lang="en-US" sz="2400" dirty="0"/>
          </a:p>
        </p:txBody>
      </p:sp>
    </p:spTree>
    <p:custDataLst>
      <p:tags r:id="rId1"/>
    </p:custDataLst>
    <p:extLst>
      <p:ext uri="{BB962C8B-B14F-4D97-AF65-F5344CB8AC3E}">
        <p14:creationId xmlns:p14="http://schemas.microsoft.com/office/powerpoint/2010/main" val="55955816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FE3913-71C5-D646-950E-9393127B6C5E}"/>
              </a:ext>
            </a:extLst>
          </p:cNvPr>
          <p:cNvSpPr>
            <a:spLocks noGrp="1"/>
          </p:cNvSpPr>
          <p:nvPr>
            <p:ph type="title"/>
          </p:nvPr>
        </p:nvSpPr>
        <p:spPr>
          <a:xfrm>
            <a:off x="419100" y="365125"/>
            <a:ext cx="8775004" cy="474119"/>
          </a:xfrm>
        </p:spPr>
        <p:txBody>
          <a:bodyPr rtlCol="0"/>
          <a:lstStyle/>
          <a:p>
            <a:pPr rtl="0"/>
            <a:r>
              <a:rPr lang="pt-BR" sz="3600" dirty="0"/>
              <a:t>Uso do </a:t>
            </a:r>
            <a:r>
              <a:rPr lang="pt-BR" sz="3600" dirty="0" err="1"/>
              <a:t>DynamoDB</a:t>
            </a:r>
            <a:r>
              <a:rPr lang="pt-BR" sz="3600" dirty="0"/>
              <a:t> com DAX para acelerar o tempo de resposta</a:t>
            </a:r>
          </a:p>
        </p:txBody>
      </p:sp>
      <p:grpSp>
        <p:nvGrpSpPr>
          <p:cNvPr id="6" name="Group 5" descr="architecture diagram in which using amazon dynamodb with dax results in a millisecond-scale response time.">
            <a:extLst>
              <a:ext uri="{FF2B5EF4-FFF2-40B4-BE49-F238E27FC236}">
                <a16:creationId xmlns:a16="http://schemas.microsoft.com/office/drawing/2014/main" id="{8E56EA80-4170-41CC-B197-3487FD2809BA}"/>
              </a:ext>
            </a:extLst>
          </p:cNvPr>
          <p:cNvGrpSpPr/>
          <p:nvPr/>
        </p:nvGrpSpPr>
        <p:grpSpPr>
          <a:xfrm>
            <a:off x="1904279" y="1286608"/>
            <a:ext cx="10078328" cy="4944659"/>
            <a:chOff x="1904279" y="1286608"/>
            <a:chExt cx="10078328" cy="4944659"/>
          </a:xfrm>
        </p:grpSpPr>
        <p:grpSp>
          <p:nvGrpSpPr>
            <p:cNvPr id="9" name="Group 8">
              <a:extLst>
                <a:ext uri="{FF2B5EF4-FFF2-40B4-BE49-F238E27FC236}">
                  <a16:creationId xmlns:a16="http://schemas.microsoft.com/office/drawing/2014/main" id="{03C58880-3FD1-415E-A407-7585ACBEB04B}"/>
                </a:ext>
              </a:extLst>
            </p:cNvPr>
            <p:cNvGrpSpPr/>
            <p:nvPr/>
          </p:nvGrpSpPr>
          <p:grpSpPr>
            <a:xfrm>
              <a:off x="7777002" y="3307718"/>
              <a:ext cx="4205605" cy="732132"/>
              <a:chOff x="7764645" y="3595713"/>
              <a:chExt cx="4205605" cy="732132"/>
            </a:xfrm>
          </p:grpSpPr>
          <p:sp>
            <p:nvSpPr>
              <p:cNvPr id="24" name="TextBox 23">
                <a:extLst>
                  <a:ext uri="{FF2B5EF4-FFF2-40B4-BE49-F238E27FC236}">
                    <a16:creationId xmlns:a16="http://schemas.microsoft.com/office/drawing/2014/main" id="{12D1A45C-A77A-0F49-9E1F-B51FDE8994C2}"/>
                  </a:ext>
                </a:extLst>
              </p:cNvPr>
              <p:cNvSpPr txBox="1"/>
              <p:nvPr/>
            </p:nvSpPr>
            <p:spPr>
              <a:xfrm>
                <a:off x="8221210" y="3681514"/>
                <a:ext cx="3749040" cy="646331"/>
              </a:xfrm>
              <a:prstGeom prst="rect">
                <a:avLst/>
              </a:prstGeom>
              <a:noFill/>
            </p:spPr>
            <p:txBody>
              <a:bodyPr wrap="square" rtlCol="0">
                <a:spAutoFit/>
              </a:bodyPr>
              <a:lstStyle/>
              <a:p>
                <a:pPr algn="ctr" rtl="0"/>
                <a:r>
                  <a:rPr lang="pt-BR" dirty="0">
                    <a:solidFill>
                      <a:schemeClr val="accent3"/>
                    </a:solidFill>
                    <a:latin typeface="Amazon Ember" panose="020B0603020204020204" pitchFamily="34" charset="0"/>
                    <a:ea typeface="Amazon Ember" panose="020B0603020204020204" pitchFamily="34" charset="0"/>
                    <a:cs typeface="Amazon Ember" panose="020B0603020204020204" pitchFamily="34" charset="0"/>
                  </a:rPr>
                  <a:t>Tempo de resposta na escala </a:t>
                </a:r>
                <a:r>
                  <a:rPr lang="pt-BR" dirty="0" smtClean="0">
                    <a:solidFill>
                      <a:schemeClr val="accent3"/>
                    </a:solidFill>
                    <a:latin typeface="Amazon Ember" panose="020B0603020204020204" pitchFamily="34" charset="0"/>
                    <a:ea typeface="Amazon Ember" panose="020B0603020204020204" pitchFamily="34" charset="0"/>
                    <a:cs typeface="Amazon Ember" panose="020B0603020204020204" pitchFamily="34" charset="0"/>
                  </a:rPr>
                  <a:t>de</a:t>
                </a:r>
                <a:r>
                  <a:rPr lang="el-GR" dirty="0" smtClean="0">
                    <a:solidFill>
                      <a:schemeClr val="accent3"/>
                    </a:solidFill>
                    <a:latin typeface="Amazon Ember" panose="020B0603020204020204" pitchFamily="34" charset="0"/>
                    <a:ea typeface="Amazon Ember" panose="020B0603020204020204" pitchFamily="34" charset="0"/>
                    <a:cs typeface="Amazon Ember" panose="020B0603020204020204" pitchFamily="34" charset="0"/>
                  </a:rPr>
                  <a:t> </a:t>
                </a:r>
                <a:r>
                  <a:rPr lang="pt-BR" dirty="0" smtClean="0">
                    <a:solidFill>
                      <a:schemeClr val="accent3"/>
                    </a:solidFill>
                    <a:latin typeface="Amazon Ember" panose="020B0603020204020204" pitchFamily="34" charset="0"/>
                    <a:ea typeface="Amazon Ember" panose="020B0603020204020204" pitchFamily="34" charset="0"/>
                    <a:cs typeface="Amazon Ember" panose="020B0603020204020204" pitchFamily="34" charset="0"/>
                  </a:rPr>
                  <a:t>microssegundos</a:t>
                </a:r>
                <a:endParaRPr lang="pt-BR" dirty="0">
                  <a:solidFill>
                    <a:schemeClr val="accent3"/>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7" name="Picture 6">
                <a:extLst>
                  <a:ext uri="{FF2B5EF4-FFF2-40B4-BE49-F238E27FC236}">
                    <a16:creationId xmlns:a16="http://schemas.microsoft.com/office/drawing/2014/main" id="{98B1AEFA-6AB4-FB42-98EC-37F739ABD309}"/>
                  </a:ext>
                  <a:ext uri="{C183D7F6-B498-43B3-948B-1728B52AA6E4}">
                    <adec:decorative xmlns:adec="http://schemas.microsoft.com/office/drawing/2017/decorative" xmlns="" val="1"/>
                  </a:ext>
                </a:extLst>
              </p:cNvPr>
              <p:cNvPicPr>
                <a:picLocks noChangeAspect="1"/>
              </p:cNvPicPr>
              <p:nvPr/>
            </p:nvPicPr>
            <p:blipFill>
              <a:blip r:embed="rId4"/>
              <a:stretch>
                <a:fillRect/>
              </a:stretch>
            </p:blipFill>
            <p:spPr>
              <a:xfrm>
                <a:off x="7764645" y="3595713"/>
                <a:ext cx="537363" cy="537363"/>
              </a:xfrm>
              <a:prstGeom prst="rect">
                <a:avLst/>
              </a:prstGeom>
              <a:solidFill>
                <a:schemeClr val="bg1"/>
              </a:solidFill>
            </p:spPr>
          </p:pic>
        </p:grpSp>
        <p:pic>
          <p:nvPicPr>
            <p:cNvPr id="27" name="Graphic 26">
              <a:extLst>
                <a:ext uri="{FF2B5EF4-FFF2-40B4-BE49-F238E27FC236}">
                  <a16:creationId xmlns:a16="http://schemas.microsoft.com/office/drawing/2014/main" id="{8F5A7AC9-5809-4DE1-8907-43E67FB813B1}"/>
                </a:ext>
                <a:ext uri="{C183D7F6-B498-43B3-948B-1728B52AA6E4}">
                  <adec:decorative xmlns:adec="http://schemas.microsoft.com/office/drawing/2017/decorative" xmlns="" val="1"/>
                </a:ext>
              </a:extLst>
            </p:cNvPr>
            <p:cNvPicPr>
              <a:picLocks noChangeAspect="1"/>
            </p:cNvPicPr>
            <p:nvPr/>
          </p:nvPicPr>
          <p:blipFill>
            <a:blip r:embed="rId5">
              <a:extLst>
                <a:ext uri="{96DAC541-7B7A-43D3-8B79-37D633B846F1}">
                  <asvg:svgBlip xmlns:asvg="http://schemas.microsoft.com/office/drawing/2016/SVG/main" xmlns="" r:embed="rId6"/>
                </a:ext>
              </a:extLst>
            </a:blip>
            <a:stretch>
              <a:fillRect/>
            </a:stretch>
          </p:blipFill>
          <p:spPr>
            <a:xfrm>
              <a:off x="1904279" y="4863252"/>
              <a:ext cx="640080" cy="640080"/>
            </a:xfrm>
            <a:prstGeom prst="rect">
              <a:avLst/>
            </a:prstGeom>
          </p:spPr>
        </p:pic>
        <p:cxnSp>
          <p:nvCxnSpPr>
            <p:cNvPr id="28" name="Straight Arrow Connector 27">
              <a:extLst>
                <a:ext uri="{FF2B5EF4-FFF2-40B4-BE49-F238E27FC236}">
                  <a16:creationId xmlns:a16="http://schemas.microsoft.com/office/drawing/2014/main" id="{5A22FD60-6DCE-412B-B674-3B72B4CE9CF6}"/>
                </a:ext>
              </a:extLst>
            </p:cNvPr>
            <p:cNvCxnSpPr>
              <a:cxnSpLocks/>
              <a:stCxn id="54" idx="2"/>
            </p:cNvCxnSpPr>
            <p:nvPr/>
          </p:nvCxnSpPr>
          <p:spPr>
            <a:xfrm>
              <a:off x="6758286" y="2954709"/>
              <a:ext cx="0" cy="1665637"/>
            </a:xfrm>
            <a:prstGeom prst="straightConnector1">
              <a:avLst/>
            </a:prstGeom>
            <a:ln w="50800">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075E81B9-F7A8-448F-A2BD-5194CEE4E181}"/>
                </a:ext>
              </a:extLst>
            </p:cNvPr>
            <p:cNvCxnSpPr>
              <a:cxnSpLocks/>
            </p:cNvCxnSpPr>
            <p:nvPr/>
          </p:nvCxnSpPr>
          <p:spPr>
            <a:xfrm>
              <a:off x="2664610" y="5183292"/>
              <a:ext cx="592493" cy="0"/>
            </a:xfrm>
            <a:prstGeom prst="straightConnector1">
              <a:avLst/>
            </a:prstGeom>
            <a:ln w="50800">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6F84963B-E432-4E1C-80D6-A6DC555833D4}"/>
                </a:ext>
              </a:extLst>
            </p:cNvPr>
            <p:cNvCxnSpPr>
              <a:cxnSpLocks/>
            </p:cNvCxnSpPr>
            <p:nvPr/>
          </p:nvCxnSpPr>
          <p:spPr>
            <a:xfrm>
              <a:off x="7462115" y="5183292"/>
              <a:ext cx="1215997" cy="0"/>
            </a:xfrm>
            <a:prstGeom prst="straightConnector1">
              <a:avLst/>
            </a:prstGeom>
            <a:ln w="50800">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39" name="Group 38">
              <a:extLst>
                <a:ext uri="{FF2B5EF4-FFF2-40B4-BE49-F238E27FC236}">
                  <a16:creationId xmlns:a16="http://schemas.microsoft.com/office/drawing/2014/main" id="{8FDD1644-E97E-4B92-AF6B-D971DD469A82}"/>
                </a:ext>
              </a:extLst>
            </p:cNvPr>
            <p:cNvGrpSpPr/>
            <p:nvPr/>
          </p:nvGrpSpPr>
          <p:grpSpPr>
            <a:xfrm>
              <a:off x="2840999" y="4817532"/>
              <a:ext cx="1781106" cy="1413735"/>
              <a:chOff x="2840999" y="4817532"/>
              <a:chExt cx="1781106" cy="1413735"/>
            </a:xfrm>
          </p:grpSpPr>
          <p:pic>
            <p:nvPicPr>
              <p:cNvPr id="59" name="Graphic 58">
                <a:extLst>
                  <a:ext uri="{FF2B5EF4-FFF2-40B4-BE49-F238E27FC236}">
                    <a16:creationId xmlns:a16="http://schemas.microsoft.com/office/drawing/2014/main" id="{08CC3F89-D3D7-4A30-8484-78A2A62AB4AC}"/>
                  </a:ext>
                  <a:ext uri="{C183D7F6-B498-43B3-948B-1728B52AA6E4}">
                    <adec:decorative xmlns:adec="http://schemas.microsoft.com/office/drawing/2017/decorative" xmlns="" val="1"/>
                  </a:ext>
                </a:extLst>
              </p:cNvPr>
              <p:cNvPicPr>
                <a:picLocks noChangeAspect="1"/>
              </p:cNvPicPr>
              <p:nvPr/>
            </p:nvPicPr>
            <p:blipFill>
              <a:blip r:embed="rId7">
                <a:extLst>
                  <a:ext uri="{96DAC541-7B7A-43D3-8B79-37D633B846F1}">
                    <asvg:svgBlip xmlns:asvg="http://schemas.microsoft.com/office/drawing/2016/SVG/main" xmlns="" r:embed="rId8"/>
                  </a:ext>
                </a:extLst>
              </a:blip>
              <a:stretch>
                <a:fillRect/>
              </a:stretch>
            </p:blipFill>
            <p:spPr>
              <a:xfrm>
                <a:off x="3365791" y="4817532"/>
                <a:ext cx="731520" cy="731520"/>
              </a:xfrm>
              <a:prstGeom prst="rect">
                <a:avLst/>
              </a:prstGeom>
            </p:spPr>
          </p:pic>
          <p:sp>
            <p:nvSpPr>
              <p:cNvPr id="60" name="TextBox 59">
                <a:extLst>
                  <a:ext uri="{FF2B5EF4-FFF2-40B4-BE49-F238E27FC236}">
                    <a16:creationId xmlns:a16="http://schemas.microsoft.com/office/drawing/2014/main" id="{30BE9C4C-ACDD-48F5-A324-F2C462886237}"/>
                  </a:ext>
                </a:extLst>
              </p:cNvPr>
              <p:cNvSpPr txBox="1"/>
              <p:nvPr/>
            </p:nvSpPr>
            <p:spPr>
              <a:xfrm>
                <a:off x="2840999" y="5584936"/>
                <a:ext cx="1781106" cy="646331"/>
              </a:xfrm>
              <a:prstGeom prst="rect">
                <a:avLst/>
              </a:prstGeom>
              <a:noFill/>
            </p:spPr>
            <p:txBody>
              <a:bodyPr wrap="square" rtlCol="0">
                <a:spAutoFit/>
              </a:bodyPr>
              <a:lstStyle/>
              <a:p>
                <a:pPr algn="ctr" rtl="0"/>
                <a:r>
                  <a:rPr lang="pt-BR">
                    <a:latin typeface="Amazon Ember Light" panose="020B0403020204020204" pitchFamily="34" charset="0"/>
                    <a:ea typeface="Amazon Ember Light" panose="020B0403020204020204" pitchFamily="34" charset="0"/>
                    <a:cs typeface="Amazon Ember Light" panose="020B0403020204020204" pitchFamily="34" charset="0"/>
                  </a:rPr>
                  <a:t>Amazon CloudFront</a:t>
                </a: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grpSp>
          <p:nvGrpSpPr>
            <p:cNvPr id="40" name="Group 39">
              <a:extLst>
                <a:ext uri="{FF2B5EF4-FFF2-40B4-BE49-F238E27FC236}">
                  <a16:creationId xmlns:a16="http://schemas.microsoft.com/office/drawing/2014/main" id="{79573EFC-6094-4E7B-B916-C5712C82FD6F}"/>
                </a:ext>
              </a:extLst>
            </p:cNvPr>
            <p:cNvGrpSpPr/>
            <p:nvPr/>
          </p:nvGrpSpPr>
          <p:grpSpPr>
            <a:xfrm>
              <a:off x="6446432" y="4771812"/>
              <a:ext cx="1330570" cy="1459455"/>
              <a:chOff x="6322862" y="4771812"/>
              <a:chExt cx="1330570" cy="1459455"/>
            </a:xfrm>
          </p:grpSpPr>
          <p:pic>
            <p:nvPicPr>
              <p:cNvPr id="57" name="Graphic 56">
                <a:extLst>
                  <a:ext uri="{FF2B5EF4-FFF2-40B4-BE49-F238E27FC236}">
                    <a16:creationId xmlns:a16="http://schemas.microsoft.com/office/drawing/2014/main" id="{B9980018-DDB5-4074-96D5-D59CCE537A8E}"/>
                  </a:ext>
                  <a:ext uri="{C183D7F6-B498-43B3-948B-1728B52AA6E4}">
                    <adec:decorative xmlns:adec="http://schemas.microsoft.com/office/drawing/2017/decorative" xmlns="" val="1"/>
                  </a:ext>
                </a:extLst>
              </p:cNvPr>
              <p:cNvPicPr>
                <a:picLocks noChangeAspect="1"/>
              </p:cNvPicPr>
              <p:nvPr/>
            </p:nvPicPr>
            <p:blipFill>
              <a:blip r:embed="rId9">
                <a:extLst>
                  <a:ext uri="{96DAC541-7B7A-43D3-8B79-37D633B846F1}">
                    <asvg:svgBlip xmlns:asvg="http://schemas.microsoft.com/office/drawing/2016/SVG/main" xmlns="" r:embed="rId10"/>
                  </a:ext>
                </a:extLst>
              </a:blip>
              <a:stretch>
                <a:fillRect/>
              </a:stretch>
            </p:blipFill>
            <p:spPr>
              <a:xfrm>
                <a:off x="6357977" y="4771812"/>
                <a:ext cx="822960" cy="822960"/>
              </a:xfrm>
              <a:prstGeom prst="rect">
                <a:avLst/>
              </a:prstGeom>
            </p:spPr>
          </p:pic>
          <p:sp>
            <p:nvSpPr>
              <p:cNvPr id="58" name="TextBox 57">
                <a:extLst>
                  <a:ext uri="{FF2B5EF4-FFF2-40B4-BE49-F238E27FC236}">
                    <a16:creationId xmlns:a16="http://schemas.microsoft.com/office/drawing/2014/main" id="{9C788B4F-6CE1-4616-9FD7-B7CB01DAA264}"/>
                  </a:ext>
                </a:extLst>
              </p:cNvPr>
              <p:cNvSpPr txBox="1"/>
              <p:nvPr/>
            </p:nvSpPr>
            <p:spPr>
              <a:xfrm>
                <a:off x="6322862" y="5584936"/>
                <a:ext cx="1330570" cy="646331"/>
              </a:xfrm>
              <a:prstGeom prst="rect">
                <a:avLst/>
              </a:prstGeom>
              <a:noFill/>
            </p:spPr>
            <p:txBody>
              <a:bodyPr wrap="square" rtlCol="0">
                <a:spAutoFit/>
              </a:bodyPr>
              <a:lstStyle/>
              <a:p>
                <a:pPr algn="ctr" rtl="0"/>
                <a:r>
                  <a:rPr lang="pt-BR">
                    <a:latin typeface="Amazon Ember Light" panose="020B0403020204020204" pitchFamily="34" charset="0"/>
                    <a:ea typeface="Amazon Ember Light" panose="020B0403020204020204" pitchFamily="34" charset="0"/>
                    <a:cs typeface="Amazon Ember Light" panose="020B0403020204020204" pitchFamily="34" charset="0"/>
                  </a:rPr>
                  <a:t>Servidores Web</a:t>
                </a: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grpSp>
          <p:nvGrpSpPr>
            <p:cNvPr id="41" name="Group 40">
              <a:extLst>
                <a:ext uri="{FF2B5EF4-FFF2-40B4-BE49-F238E27FC236}">
                  <a16:creationId xmlns:a16="http://schemas.microsoft.com/office/drawing/2014/main" id="{1B33A9F6-346E-42A6-9A75-F97FBFCCFECD}"/>
                </a:ext>
              </a:extLst>
            </p:cNvPr>
            <p:cNvGrpSpPr/>
            <p:nvPr/>
          </p:nvGrpSpPr>
          <p:grpSpPr>
            <a:xfrm>
              <a:off x="8741737" y="4771812"/>
              <a:ext cx="1494084" cy="1459455"/>
              <a:chOff x="8741737" y="4771812"/>
              <a:chExt cx="1494084" cy="1459455"/>
            </a:xfrm>
          </p:grpSpPr>
          <p:pic>
            <p:nvPicPr>
              <p:cNvPr id="55" name="Graphic 54">
                <a:extLst>
                  <a:ext uri="{FF2B5EF4-FFF2-40B4-BE49-F238E27FC236}">
                    <a16:creationId xmlns:a16="http://schemas.microsoft.com/office/drawing/2014/main" id="{D7A21BC2-32DC-466B-BAA3-8FAD04006BF8}"/>
                  </a:ext>
                  <a:ext uri="{C183D7F6-B498-43B3-948B-1728B52AA6E4}">
                    <adec:decorative xmlns:adec="http://schemas.microsoft.com/office/drawing/2017/decorative" xmlns="" val="1"/>
                  </a:ext>
                </a:extLst>
              </p:cNvPr>
              <p:cNvPicPr>
                <a:picLocks noChangeAspect="1"/>
              </p:cNvPicPr>
              <p:nvPr/>
            </p:nvPicPr>
            <p:blipFill>
              <a:blip r:embed="rId9">
                <a:extLst>
                  <a:ext uri="{96DAC541-7B7A-43D3-8B79-37D633B846F1}">
                    <asvg:svgBlip xmlns:asvg="http://schemas.microsoft.com/office/drawing/2016/SVG/main" xmlns="" r:embed="rId10"/>
                  </a:ext>
                </a:extLst>
              </a:blip>
              <a:stretch>
                <a:fillRect/>
              </a:stretch>
            </p:blipFill>
            <p:spPr>
              <a:xfrm>
                <a:off x="8850801" y="4771812"/>
                <a:ext cx="822960" cy="822960"/>
              </a:xfrm>
              <a:prstGeom prst="rect">
                <a:avLst/>
              </a:prstGeom>
            </p:spPr>
          </p:pic>
          <p:sp>
            <p:nvSpPr>
              <p:cNvPr id="56" name="TextBox 55">
                <a:extLst>
                  <a:ext uri="{FF2B5EF4-FFF2-40B4-BE49-F238E27FC236}">
                    <a16:creationId xmlns:a16="http://schemas.microsoft.com/office/drawing/2014/main" id="{AE21E716-1C16-4136-A91B-74487F79DB11}"/>
                  </a:ext>
                </a:extLst>
              </p:cNvPr>
              <p:cNvSpPr txBox="1"/>
              <p:nvPr/>
            </p:nvSpPr>
            <p:spPr>
              <a:xfrm>
                <a:off x="8741737" y="5584936"/>
                <a:ext cx="1494084" cy="646331"/>
              </a:xfrm>
              <a:prstGeom prst="rect">
                <a:avLst/>
              </a:prstGeom>
              <a:noFill/>
            </p:spPr>
            <p:txBody>
              <a:bodyPr wrap="square" rtlCol="0">
                <a:spAutoFit/>
              </a:bodyPr>
              <a:lstStyle/>
              <a:p>
                <a:pPr algn="ctr" rtl="0"/>
                <a:r>
                  <a:rPr lang="pt-BR" dirty="0">
                    <a:latin typeface="Amazon Ember Light" panose="020B0403020204020204" pitchFamily="34" charset="0"/>
                    <a:ea typeface="Amazon Ember Light" panose="020B0403020204020204" pitchFamily="34" charset="0"/>
                    <a:cs typeface="Amazon Ember Light" panose="020B0403020204020204" pitchFamily="34" charset="0"/>
                  </a:rPr>
                  <a:t>Servidores de jogos</a:t>
                </a: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grpSp>
          <p:nvGrpSpPr>
            <p:cNvPr id="42" name="Group 41">
              <a:extLst>
                <a:ext uri="{FF2B5EF4-FFF2-40B4-BE49-F238E27FC236}">
                  <a16:creationId xmlns:a16="http://schemas.microsoft.com/office/drawing/2014/main" id="{575A7A3C-7CED-43E1-9542-B4BA4B100BEA}"/>
                </a:ext>
              </a:extLst>
            </p:cNvPr>
            <p:cNvGrpSpPr/>
            <p:nvPr/>
          </p:nvGrpSpPr>
          <p:grpSpPr>
            <a:xfrm>
              <a:off x="5209511" y="1286608"/>
              <a:ext cx="3097549" cy="1668101"/>
              <a:chOff x="5209511" y="1570815"/>
              <a:chExt cx="3097549" cy="1668101"/>
            </a:xfrm>
          </p:grpSpPr>
          <p:pic>
            <p:nvPicPr>
              <p:cNvPr id="53" name="Graphic 52">
                <a:extLst>
                  <a:ext uri="{FF2B5EF4-FFF2-40B4-BE49-F238E27FC236}">
                    <a16:creationId xmlns:a16="http://schemas.microsoft.com/office/drawing/2014/main" id="{66E1B8CB-3678-436D-97D2-3FD8FFD2BB3F}"/>
                  </a:ext>
                  <a:ext uri="{C183D7F6-B498-43B3-948B-1728B52AA6E4}">
                    <adec:decorative xmlns:adec="http://schemas.microsoft.com/office/drawing/2017/decorative" xmlns="" val="1"/>
                  </a:ext>
                </a:extLst>
              </p:cNvPr>
              <p:cNvPicPr>
                <a:picLocks noChangeAspect="1"/>
              </p:cNvPicPr>
              <p:nvPr/>
            </p:nvPicPr>
            <p:blipFill>
              <a:blip r:embed="rId11">
                <a:extLst>
                  <a:ext uri="{96DAC541-7B7A-43D3-8B79-37D633B846F1}">
                    <asvg:svgBlip xmlns:asvg="http://schemas.microsoft.com/office/drawing/2016/SVG/main" xmlns="" r:embed="rId12"/>
                  </a:ext>
                </a:extLst>
              </a:blip>
              <a:stretch>
                <a:fillRect/>
              </a:stretch>
            </p:blipFill>
            <p:spPr>
              <a:xfrm>
                <a:off x="6497012" y="1570815"/>
                <a:ext cx="731520" cy="731520"/>
              </a:xfrm>
              <a:prstGeom prst="rect">
                <a:avLst/>
              </a:prstGeom>
            </p:spPr>
          </p:pic>
          <p:sp>
            <p:nvSpPr>
              <p:cNvPr id="54" name="TextBox 53">
                <a:extLst>
                  <a:ext uri="{FF2B5EF4-FFF2-40B4-BE49-F238E27FC236}">
                    <a16:creationId xmlns:a16="http://schemas.microsoft.com/office/drawing/2014/main" id="{7DD99A5E-8163-40DD-B112-BFFFC94E700A}"/>
                  </a:ext>
                </a:extLst>
              </p:cNvPr>
              <p:cNvSpPr txBox="1"/>
              <p:nvPr/>
            </p:nvSpPr>
            <p:spPr>
              <a:xfrm>
                <a:off x="5209511" y="2315586"/>
                <a:ext cx="3097549" cy="923330"/>
              </a:xfrm>
              <a:prstGeom prst="rect">
                <a:avLst/>
              </a:prstGeom>
              <a:noFill/>
            </p:spPr>
            <p:txBody>
              <a:bodyPr wrap="square" rtlCol="0">
                <a:spAutoFit/>
              </a:bodyPr>
              <a:lstStyle/>
              <a:p>
                <a:pPr algn="ctr" rtl="0"/>
                <a:r>
                  <a:rPr lang="pt-BR">
                    <a:latin typeface="Amazon Ember Light" panose="020B0403020204020204" pitchFamily="34" charset="0"/>
                    <a:ea typeface="Amazon Ember Light" panose="020B0403020204020204" pitchFamily="34" charset="0"/>
                    <a:cs typeface="Amazon Ember Light" panose="020B0403020204020204" pitchFamily="34" charset="0"/>
                  </a:rPr>
                  <a:t>Informações de estado da sessão armazenadas no Amazon DynamoDB</a:t>
                </a:r>
              </a:p>
            </p:txBody>
          </p:sp>
        </p:grpSp>
        <p:grpSp>
          <p:nvGrpSpPr>
            <p:cNvPr id="43" name="Group 42">
              <a:extLst>
                <a:ext uri="{FF2B5EF4-FFF2-40B4-BE49-F238E27FC236}">
                  <a16:creationId xmlns:a16="http://schemas.microsoft.com/office/drawing/2014/main" id="{013ADC95-9D8A-4FB8-9CAF-D5EDBAE78520}"/>
                </a:ext>
              </a:extLst>
            </p:cNvPr>
            <p:cNvGrpSpPr/>
            <p:nvPr/>
          </p:nvGrpSpPr>
          <p:grpSpPr>
            <a:xfrm>
              <a:off x="4315616" y="4794672"/>
              <a:ext cx="2025360" cy="1436595"/>
              <a:chOff x="4192046" y="4794672"/>
              <a:chExt cx="2025360" cy="1436595"/>
            </a:xfrm>
          </p:grpSpPr>
          <p:cxnSp>
            <p:nvCxnSpPr>
              <p:cNvPr id="47" name="Straight Arrow Connector 46">
                <a:extLst>
                  <a:ext uri="{FF2B5EF4-FFF2-40B4-BE49-F238E27FC236}">
                    <a16:creationId xmlns:a16="http://schemas.microsoft.com/office/drawing/2014/main" id="{8D0B06EB-0E56-488A-BA1B-D8A4A7B6D956}"/>
                  </a:ext>
                </a:extLst>
              </p:cNvPr>
              <p:cNvCxnSpPr>
                <a:cxnSpLocks/>
              </p:cNvCxnSpPr>
              <p:nvPr/>
            </p:nvCxnSpPr>
            <p:spPr>
              <a:xfrm>
                <a:off x="4192046" y="5183292"/>
                <a:ext cx="2025360" cy="0"/>
              </a:xfrm>
              <a:prstGeom prst="straightConnector1">
                <a:avLst/>
              </a:prstGeom>
              <a:ln w="50800">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48" name="Group 47">
                <a:extLst>
                  <a:ext uri="{FF2B5EF4-FFF2-40B4-BE49-F238E27FC236}">
                    <a16:creationId xmlns:a16="http://schemas.microsoft.com/office/drawing/2014/main" id="{7CB2E029-822A-4EF9-BC72-4F90382E9403}"/>
                  </a:ext>
                </a:extLst>
              </p:cNvPr>
              <p:cNvGrpSpPr/>
              <p:nvPr/>
            </p:nvGrpSpPr>
            <p:grpSpPr>
              <a:xfrm>
                <a:off x="4287168" y="4794672"/>
                <a:ext cx="1687428" cy="1436595"/>
                <a:chOff x="4237740" y="4794672"/>
                <a:chExt cx="1687428" cy="1436595"/>
              </a:xfrm>
            </p:grpSpPr>
            <p:grpSp>
              <p:nvGrpSpPr>
                <p:cNvPr id="49" name="Group 48">
                  <a:extLst>
                    <a:ext uri="{FF2B5EF4-FFF2-40B4-BE49-F238E27FC236}">
                      <a16:creationId xmlns:a16="http://schemas.microsoft.com/office/drawing/2014/main" id="{2CC9C366-D093-4CA7-B194-526E841FD8F9}"/>
                    </a:ext>
                  </a:extLst>
                </p:cNvPr>
                <p:cNvGrpSpPr/>
                <p:nvPr/>
              </p:nvGrpSpPr>
              <p:grpSpPr>
                <a:xfrm>
                  <a:off x="4692833" y="4794672"/>
                  <a:ext cx="777240" cy="777240"/>
                  <a:chOff x="4670565" y="4695491"/>
                  <a:chExt cx="777240" cy="777240"/>
                </a:xfrm>
              </p:grpSpPr>
              <p:sp>
                <p:nvSpPr>
                  <p:cNvPr id="51" name="Rectangle 50">
                    <a:extLst>
                      <a:ext uri="{FF2B5EF4-FFF2-40B4-BE49-F238E27FC236}">
                        <a16:creationId xmlns:a16="http://schemas.microsoft.com/office/drawing/2014/main" id="{F3ADF953-8B9F-4364-A5E5-8DE5ADF9FEE1}"/>
                      </a:ext>
                    </a:extLst>
                  </p:cNvPr>
                  <p:cNvSpPr/>
                  <p:nvPr/>
                </p:nvSpPr>
                <p:spPr>
                  <a:xfrm>
                    <a:off x="4670565" y="4695491"/>
                    <a:ext cx="777240" cy="7772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pic>
                <p:nvPicPr>
                  <p:cNvPr id="52" name="Graphic 51">
                    <a:extLst>
                      <a:ext uri="{FF2B5EF4-FFF2-40B4-BE49-F238E27FC236}">
                        <a16:creationId xmlns:a16="http://schemas.microsoft.com/office/drawing/2014/main" id="{4B9A2054-3C4D-4BE4-9348-CCBF640A129C}"/>
                      </a:ext>
                      <a:ext uri="{C183D7F6-B498-43B3-948B-1728B52AA6E4}">
                        <adec:decorative xmlns:adec="http://schemas.microsoft.com/office/drawing/2017/decorative" xmlns="" val="1"/>
                      </a:ext>
                    </a:extLst>
                  </p:cNvPr>
                  <p:cNvPicPr>
                    <a:picLocks noChangeAspect="1"/>
                  </p:cNvPicPr>
                  <p:nvPr/>
                </p:nvPicPr>
                <p:blipFill>
                  <a:blip r:embed="rId13">
                    <a:extLst>
                      <a:ext uri="{96DAC541-7B7A-43D3-8B79-37D633B846F1}">
                        <asvg:svgBlip xmlns:asvg="http://schemas.microsoft.com/office/drawing/2016/SVG/main" xmlns="" r:embed="rId14"/>
                      </a:ext>
                    </a:extLst>
                  </a:blip>
                  <a:stretch>
                    <a:fillRect/>
                  </a:stretch>
                </p:blipFill>
                <p:spPr>
                  <a:xfrm>
                    <a:off x="4731926" y="4756852"/>
                    <a:ext cx="654518" cy="654518"/>
                  </a:xfrm>
                  <a:prstGeom prst="rect">
                    <a:avLst/>
                  </a:prstGeom>
                </p:spPr>
              </p:pic>
            </p:grpSp>
            <p:sp>
              <p:nvSpPr>
                <p:cNvPr id="50" name="TextBox 49">
                  <a:extLst>
                    <a:ext uri="{FF2B5EF4-FFF2-40B4-BE49-F238E27FC236}">
                      <a16:creationId xmlns:a16="http://schemas.microsoft.com/office/drawing/2014/main" id="{F1DBFF8A-DBE0-42A7-B50B-73C716CA32DA}"/>
                    </a:ext>
                  </a:extLst>
                </p:cNvPr>
                <p:cNvSpPr txBox="1"/>
                <p:nvPr/>
              </p:nvSpPr>
              <p:spPr>
                <a:xfrm>
                  <a:off x="4237740" y="5584936"/>
                  <a:ext cx="1687428" cy="646331"/>
                </a:xfrm>
                <a:prstGeom prst="rect">
                  <a:avLst/>
                </a:prstGeom>
                <a:noFill/>
              </p:spPr>
              <p:txBody>
                <a:bodyPr wrap="square" rtlCol="0">
                  <a:spAutoFit/>
                </a:bodyPr>
                <a:lstStyle/>
                <a:p>
                  <a:pPr algn="ctr" rtl="0"/>
                  <a:r>
                    <a:rPr lang="pt-BR">
                      <a:latin typeface="Amazon Ember Light" panose="020B0403020204020204" pitchFamily="34" charset="0"/>
                      <a:ea typeface="Amazon Ember Light" panose="020B0403020204020204" pitchFamily="34" charset="0"/>
                      <a:cs typeface="Amazon Ember Light" panose="020B0403020204020204" pitchFamily="34" charset="0"/>
                    </a:rPr>
                    <a:t>Application Load Balancer</a:t>
                  </a:r>
                </a:p>
              </p:txBody>
            </p:sp>
          </p:grpSp>
        </p:grpSp>
        <p:grpSp>
          <p:nvGrpSpPr>
            <p:cNvPr id="17" name="Group 16">
              <a:extLst>
                <a:ext uri="{FF2B5EF4-FFF2-40B4-BE49-F238E27FC236}">
                  <a16:creationId xmlns:a16="http://schemas.microsoft.com/office/drawing/2014/main" id="{E281ED2B-098D-4704-A3B2-313C052B6C2A}"/>
                </a:ext>
              </a:extLst>
            </p:cNvPr>
            <p:cNvGrpSpPr/>
            <p:nvPr/>
          </p:nvGrpSpPr>
          <p:grpSpPr>
            <a:xfrm>
              <a:off x="6450811" y="3233499"/>
              <a:ext cx="685800" cy="1053760"/>
              <a:chOff x="6438454" y="3443568"/>
              <a:chExt cx="685800" cy="1053760"/>
            </a:xfrm>
          </p:grpSpPr>
          <p:grpSp>
            <p:nvGrpSpPr>
              <p:cNvPr id="8" name="Group 7">
                <a:extLst>
                  <a:ext uri="{FF2B5EF4-FFF2-40B4-BE49-F238E27FC236}">
                    <a16:creationId xmlns:a16="http://schemas.microsoft.com/office/drawing/2014/main" id="{2056EBAB-115E-4021-A7AE-69C5668712CD}"/>
                  </a:ext>
                </a:extLst>
              </p:cNvPr>
              <p:cNvGrpSpPr/>
              <p:nvPr/>
            </p:nvGrpSpPr>
            <p:grpSpPr>
              <a:xfrm>
                <a:off x="6438454" y="3443568"/>
                <a:ext cx="685800" cy="685800"/>
                <a:chOff x="6415514" y="3492996"/>
                <a:chExt cx="685800" cy="685800"/>
              </a:xfrm>
            </p:grpSpPr>
            <p:sp>
              <p:nvSpPr>
                <p:cNvPr id="5" name="Rectangle 4">
                  <a:extLst>
                    <a:ext uri="{FF2B5EF4-FFF2-40B4-BE49-F238E27FC236}">
                      <a16:creationId xmlns:a16="http://schemas.microsoft.com/office/drawing/2014/main" id="{0E3F24A6-F1AF-4968-9908-F9183F752821}"/>
                    </a:ext>
                  </a:extLst>
                </p:cNvPr>
                <p:cNvSpPr/>
                <p:nvPr/>
              </p:nvSpPr>
              <p:spPr>
                <a:xfrm>
                  <a:off x="6415514" y="3492996"/>
                  <a:ext cx="685800" cy="68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pic>
              <p:nvPicPr>
                <p:cNvPr id="37" name="Graphic 36">
                  <a:extLst>
                    <a:ext uri="{FF2B5EF4-FFF2-40B4-BE49-F238E27FC236}">
                      <a16:creationId xmlns:a16="http://schemas.microsoft.com/office/drawing/2014/main" id="{75CB538A-211E-4E47-9A5D-F0E30ED4B391}"/>
                    </a:ext>
                    <a:ext uri="{C183D7F6-B498-43B3-948B-1728B52AA6E4}">
                      <adec:decorative xmlns:adec="http://schemas.microsoft.com/office/drawing/2017/decorative" xmlns="" val="1"/>
                    </a:ext>
                  </a:extLst>
                </p:cNvPr>
                <p:cNvPicPr>
                  <a:picLocks noChangeAspect="1"/>
                </p:cNvPicPr>
                <p:nvPr/>
              </p:nvPicPr>
              <p:blipFill>
                <a:blip r:embed="rId15">
                  <a:extLst>
                    <a:ext uri="{96DAC541-7B7A-43D3-8B79-37D633B846F1}">
                      <asvg:svgBlip xmlns:asvg="http://schemas.microsoft.com/office/drawing/2016/SVG/main" xmlns="" r:embed="rId16"/>
                    </a:ext>
                  </a:extLst>
                </a:blip>
                <a:stretch>
                  <a:fillRect/>
                </a:stretch>
              </p:blipFill>
              <p:spPr>
                <a:xfrm>
                  <a:off x="6438374" y="3515856"/>
                  <a:ext cx="640080" cy="640080"/>
                </a:xfrm>
                <a:prstGeom prst="rect">
                  <a:avLst/>
                </a:prstGeom>
              </p:spPr>
            </p:pic>
          </p:grpSp>
          <p:sp>
            <p:nvSpPr>
              <p:cNvPr id="13" name="TextBox 12">
                <a:extLst>
                  <a:ext uri="{FF2B5EF4-FFF2-40B4-BE49-F238E27FC236}">
                    <a16:creationId xmlns:a16="http://schemas.microsoft.com/office/drawing/2014/main" id="{35764A1F-F353-4DA5-8995-FB19B31A80F6}"/>
                  </a:ext>
                </a:extLst>
              </p:cNvPr>
              <p:cNvSpPr txBox="1"/>
              <p:nvPr/>
            </p:nvSpPr>
            <p:spPr>
              <a:xfrm>
                <a:off x="6471814" y="4127996"/>
                <a:ext cx="619080" cy="369332"/>
              </a:xfrm>
              <a:prstGeom prst="rect">
                <a:avLst/>
              </a:prstGeom>
              <a:solidFill>
                <a:schemeClr val="bg1"/>
              </a:solidFill>
            </p:spPr>
            <p:txBody>
              <a:bodyPr wrap="none" rtlCol="0">
                <a:spAutoFit/>
              </a:bodyPr>
              <a:lstStyle/>
              <a:p>
                <a:pPr rtl="0"/>
                <a:r>
                  <a:rPr lang="pt-BR">
                    <a:latin typeface="Amazon Ember Light" panose="020B0403020204020204" pitchFamily="34" charset="0"/>
                    <a:ea typeface="Amazon Ember Light" panose="020B0403020204020204" pitchFamily="34" charset="0"/>
                    <a:cs typeface="Amazon Ember Light" panose="020B0403020204020204" pitchFamily="34" charset="0"/>
                  </a:rPr>
                  <a:t>DAX</a:t>
                </a:r>
              </a:p>
            </p:txBody>
          </p:sp>
        </p:grpSp>
      </p:grpSp>
    </p:spTree>
    <p:custDataLst>
      <p:tags r:id="rId1"/>
    </p:custDataLst>
    <p:extLst>
      <p:ext uri="{BB962C8B-B14F-4D97-AF65-F5344CB8AC3E}">
        <p14:creationId xmlns:p14="http://schemas.microsoft.com/office/powerpoint/2010/main" val="158949960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pt-BR"/>
              <a:t>Caches remotos ou auxiliares</a:t>
            </a:r>
          </a:p>
        </p:txBody>
      </p:sp>
      <p:grpSp>
        <p:nvGrpSpPr>
          <p:cNvPr id="10" name="Group 9" descr="an application first tries to read from side cache. if key-value pair is not found, then application reads from database and writes to cache.">
            <a:extLst>
              <a:ext uri="{FF2B5EF4-FFF2-40B4-BE49-F238E27FC236}">
                <a16:creationId xmlns:a16="http://schemas.microsoft.com/office/drawing/2014/main" id="{D1EC1EC9-6D86-42E5-A432-367B9CCDB82F}"/>
              </a:ext>
            </a:extLst>
          </p:cNvPr>
          <p:cNvGrpSpPr/>
          <p:nvPr/>
        </p:nvGrpSpPr>
        <p:grpSpPr>
          <a:xfrm>
            <a:off x="434348" y="1401487"/>
            <a:ext cx="11310377" cy="4770100"/>
            <a:chOff x="406172" y="1401487"/>
            <a:chExt cx="11310377" cy="4770100"/>
          </a:xfrm>
        </p:grpSpPr>
        <p:pic>
          <p:nvPicPr>
            <p:cNvPr id="18" name="Picture 17">
              <a:extLst>
                <a:ext uri="{C183D7F6-B498-43B3-948B-1728B52AA6E4}">
                  <adec:decorative xmlns:adec="http://schemas.microsoft.com/office/drawing/2017/decorative" xmlns=""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5451" y="1497228"/>
              <a:ext cx="4674359" cy="4674359"/>
            </a:xfrm>
            <a:prstGeom prst="rect">
              <a:avLst/>
            </a:prstGeom>
          </p:spPr>
        </p:pic>
        <p:sp>
          <p:nvSpPr>
            <p:cNvPr id="29" name="Rounded Rectangle 28"/>
            <p:cNvSpPr/>
            <p:nvPr/>
          </p:nvSpPr>
          <p:spPr>
            <a:xfrm>
              <a:off x="6607390" y="1497228"/>
              <a:ext cx="1551925" cy="1797366"/>
            </a:xfrm>
            <a:prstGeom prst="roundRect">
              <a:avLst/>
            </a:prstGeom>
            <a:solidFill>
              <a:srgbClr val="CBD5E9"/>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pt-BR" sz="28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Cache</a:t>
              </a:r>
            </a:p>
          </p:txBody>
        </p:sp>
        <p:grpSp>
          <p:nvGrpSpPr>
            <p:cNvPr id="8" name="Group 7">
              <a:extLst>
                <a:ext uri="{FF2B5EF4-FFF2-40B4-BE49-F238E27FC236}">
                  <a16:creationId xmlns:a16="http://schemas.microsoft.com/office/drawing/2014/main" id="{3B2E8749-11ED-4FCC-9C61-8E64293FF417}"/>
                </a:ext>
              </a:extLst>
            </p:cNvPr>
            <p:cNvGrpSpPr/>
            <p:nvPr/>
          </p:nvGrpSpPr>
          <p:grpSpPr>
            <a:xfrm>
              <a:off x="4613018" y="3065661"/>
              <a:ext cx="1754533" cy="574852"/>
              <a:chOff x="4613018" y="3065661"/>
              <a:chExt cx="1754533" cy="574852"/>
            </a:xfrm>
          </p:grpSpPr>
          <p:sp>
            <p:nvSpPr>
              <p:cNvPr id="33" name="TextBox 32"/>
              <p:cNvSpPr txBox="1"/>
              <p:nvPr/>
            </p:nvSpPr>
            <p:spPr>
              <a:xfrm rot="20240080">
                <a:off x="4613018" y="3065661"/>
                <a:ext cx="1369899" cy="340628"/>
              </a:xfrm>
              <a:prstGeom prst="rect">
                <a:avLst/>
              </a:prstGeom>
              <a:noFill/>
            </p:spPr>
            <p:txBody>
              <a:bodyPr wrap="square" lIns="0" tIns="0" rIns="0" bIns="0" rtlCol="0" anchor="t">
                <a:noAutofit/>
              </a:bodyPr>
              <a:lstStyle/>
              <a:p>
                <a:pPr algn="ctr" rtl="0"/>
                <a:r>
                  <a:rPr lang="pt-BR" sz="2000" dirty="0">
                    <a:latin typeface="Amazon Ember" panose="020B0603020204020204" pitchFamily="34" charset="0"/>
                    <a:ea typeface="Amazon Ember" panose="020B0603020204020204" pitchFamily="34" charset="0"/>
                    <a:cs typeface="Amazon Ember" panose="020B0603020204020204" pitchFamily="34" charset="0"/>
                  </a:rPr>
                  <a:t>3 Gravação</a:t>
                </a:r>
              </a:p>
            </p:txBody>
          </p:sp>
          <p:cxnSp>
            <p:nvCxnSpPr>
              <p:cNvPr id="19" name="Straight Arrow Connector 18">
                <a:extLst>
                  <a:ext uri="{FF2B5EF4-FFF2-40B4-BE49-F238E27FC236}">
                    <a16:creationId xmlns:a16="http://schemas.microsoft.com/office/drawing/2014/main" id="{3934EAC4-D812-7149-99D8-F94CC71BE146}"/>
                  </a:ext>
                </a:extLst>
              </p:cNvPr>
              <p:cNvCxnSpPr>
                <a:cxnSpLocks/>
              </p:cNvCxnSpPr>
              <p:nvPr/>
            </p:nvCxnSpPr>
            <p:spPr>
              <a:xfrm flipV="1">
                <a:off x="4936236" y="3073564"/>
                <a:ext cx="1431315" cy="566949"/>
              </a:xfrm>
              <a:prstGeom prst="straightConnector1">
                <a:avLst/>
              </a:prstGeom>
              <a:ln w="127000">
                <a:solidFill>
                  <a:schemeClr val="accent1">
                    <a:lumMod val="50000"/>
                    <a:lumOff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12" name="Group 11">
              <a:extLst>
                <a:ext uri="{FF2B5EF4-FFF2-40B4-BE49-F238E27FC236}">
                  <a16:creationId xmlns:a16="http://schemas.microsoft.com/office/drawing/2014/main" id="{DFBF43FE-E365-4C68-8B8D-7E06C227D2D2}"/>
                </a:ext>
              </a:extLst>
            </p:cNvPr>
            <p:cNvGrpSpPr/>
            <p:nvPr/>
          </p:nvGrpSpPr>
          <p:grpSpPr>
            <a:xfrm>
              <a:off x="4245416" y="4168344"/>
              <a:ext cx="5120640" cy="709898"/>
              <a:chOff x="4257773" y="4168344"/>
              <a:chExt cx="5120640" cy="709898"/>
            </a:xfrm>
          </p:grpSpPr>
          <p:cxnSp>
            <p:nvCxnSpPr>
              <p:cNvPr id="26" name="Straight Arrow Connector 25"/>
              <p:cNvCxnSpPr>
                <a:cxnSpLocks/>
              </p:cNvCxnSpPr>
              <p:nvPr/>
            </p:nvCxnSpPr>
            <p:spPr>
              <a:xfrm flipH="1">
                <a:off x="4257773" y="4551671"/>
                <a:ext cx="5120640" cy="0"/>
              </a:xfrm>
              <a:prstGeom prst="straightConnector1">
                <a:avLst/>
              </a:prstGeom>
              <a:ln w="127000">
                <a:solidFill>
                  <a:schemeClr val="accent3"/>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4977253" y="4168344"/>
                <a:ext cx="1369899" cy="340628"/>
              </a:xfrm>
              <a:prstGeom prst="rect">
                <a:avLst/>
              </a:prstGeom>
              <a:noFill/>
            </p:spPr>
            <p:txBody>
              <a:bodyPr wrap="square" lIns="0" tIns="0" rIns="0" bIns="0" rtlCol="0" anchor="t">
                <a:noAutofit/>
              </a:bodyPr>
              <a:lstStyle/>
              <a:p>
                <a:pPr algn="ctr" rtl="0"/>
                <a:r>
                  <a:rPr lang="pt-BR" sz="2000" dirty="0">
                    <a:latin typeface="Amazon Ember" panose="020B0603020204020204" pitchFamily="34" charset="0"/>
                    <a:ea typeface="Amazon Ember" panose="020B0603020204020204" pitchFamily="34" charset="0"/>
                    <a:cs typeface="Amazon Ember" panose="020B0603020204020204" pitchFamily="34" charset="0"/>
                  </a:rPr>
                  <a:t>2 Leitura</a:t>
                </a:r>
              </a:p>
            </p:txBody>
          </p:sp>
          <p:cxnSp>
            <p:nvCxnSpPr>
              <p:cNvPr id="36" name="Straight Arrow Connector 35">
                <a:extLst>
                  <a:ext uri="{FF2B5EF4-FFF2-40B4-BE49-F238E27FC236}">
                    <a16:creationId xmlns:a16="http://schemas.microsoft.com/office/drawing/2014/main" id="{C5FF5446-C682-424A-8A40-C4DDC00243C7}"/>
                  </a:ext>
                </a:extLst>
              </p:cNvPr>
              <p:cNvCxnSpPr>
                <a:cxnSpLocks/>
              </p:cNvCxnSpPr>
              <p:nvPr/>
            </p:nvCxnSpPr>
            <p:spPr>
              <a:xfrm>
                <a:off x="4257773" y="4878242"/>
                <a:ext cx="5120640" cy="0"/>
              </a:xfrm>
              <a:prstGeom prst="straightConnector1">
                <a:avLst/>
              </a:prstGeom>
              <a:ln w="127000">
                <a:solidFill>
                  <a:schemeClr val="accent3"/>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4B76F7D9-B45E-4F1D-B4B8-F246D9865512}"/>
                </a:ext>
              </a:extLst>
            </p:cNvPr>
            <p:cNvGrpSpPr/>
            <p:nvPr/>
          </p:nvGrpSpPr>
          <p:grpSpPr>
            <a:xfrm>
              <a:off x="1352437" y="2171024"/>
              <a:ext cx="2920386" cy="3685348"/>
              <a:chOff x="1352437" y="2171024"/>
              <a:chExt cx="2920386" cy="3685348"/>
            </a:xfrm>
          </p:grpSpPr>
          <p:pic>
            <p:nvPicPr>
              <p:cNvPr id="20" name="Picture 19">
                <a:extLst>
                  <a:ext uri="{C183D7F6-B498-43B3-948B-1728B52AA6E4}">
                    <adec:decorative xmlns:adec="http://schemas.microsoft.com/office/drawing/2017/decorative" xmlns="" val="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52437" y="2171024"/>
                <a:ext cx="2920386" cy="3444993"/>
              </a:xfrm>
              <a:prstGeom prst="rect">
                <a:avLst/>
              </a:prstGeom>
            </p:spPr>
          </p:pic>
          <p:sp>
            <p:nvSpPr>
              <p:cNvPr id="7" name="TextBox 6">
                <a:extLst>
                  <a:ext uri="{FF2B5EF4-FFF2-40B4-BE49-F238E27FC236}">
                    <a16:creationId xmlns:a16="http://schemas.microsoft.com/office/drawing/2014/main" id="{4C560AD8-AF71-421F-8F02-1DEC8D10C9E8}"/>
                  </a:ext>
                </a:extLst>
              </p:cNvPr>
              <p:cNvSpPr txBox="1"/>
              <p:nvPr/>
            </p:nvSpPr>
            <p:spPr>
              <a:xfrm>
                <a:off x="1837043" y="5333152"/>
                <a:ext cx="1951175" cy="523220"/>
              </a:xfrm>
              <a:prstGeom prst="rect">
                <a:avLst/>
              </a:prstGeom>
              <a:noFill/>
            </p:spPr>
            <p:txBody>
              <a:bodyPr wrap="none" rtlCol="0">
                <a:spAutoFit/>
              </a:bodyPr>
              <a:lstStyle/>
              <a:p>
                <a:pPr rtl="0"/>
                <a:r>
                  <a:rPr lang="pt-BR" sz="2800">
                    <a:latin typeface="Amazon Ember Light" panose="020B0403020204020204" pitchFamily="34" charset="0"/>
                    <a:ea typeface="Amazon Ember Light" panose="020B0403020204020204" pitchFamily="34" charset="0"/>
                    <a:cs typeface="Amazon Ember Light" panose="020B0403020204020204" pitchFamily="34" charset="0"/>
                  </a:rPr>
                  <a:t>Aplicação</a:t>
                </a:r>
              </a:p>
            </p:txBody>
          </p:sp>
        </p:grpSp>
        <p:grpSp>
          <p:nvGrpSpPr>
            <p:cNvPr id="13" name="Group 12">
              <a:extLst>
                <a:ext uri="{FF2B5EF4-FFF2-40B4-BE49-F238E27FC236}">
                  <a16:creationId xmlns:a16="http://schemas.microsoft.com/office/drawing/2014/main" id="{6DC853D9-7D7F-485D-BC60-104CE9C00D94}"/>
                </a:ext>
              </a:extLst>
            </p:cNvPr>
            <p:cNvGrpSpPr/>
            <p:nvPr/>
          </p:nvGrpSpPr>
          <p:grpSpPr>
            <a:xfrm>
              <a:off x="9001524" y="2846002"/>
              <a:ext cx="2715025" cy="2989420"/>
              <a:chOff x="9013881" y="3167278"/>
              <a:chExt cx="2715025" cy="2989420"/>
            </a:xfrm>
          </p:grpSpPr>
          <p:pic>
            <p:nvPicPr>
              <p:cNvPr id="28" name="Picture 27">
                <a:extLst>
                  <a:ext uri="{C183D7F6-B498-43B3-948B-1728B52AA6E4}">
                    <adec:decorative xmlns:adec="http://schemas.microsoft.com/office/drawing/2017/decorative" xmlns="" val="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176207" y="3167278"/>
                <a:ext cx="2552699" cy="2552699"/>
              </a:xfrm>
              <a:prstGeom prst="rect">
                <a:avLst/>
              </a:prstGeom>
            </p:spPr>
          </p:pic>
          <p:sp>
            <p:nvSpPr>
              <p:cNvPr id="23" name="TextBox 22">
                <a:extLst>
                  <a:ext uri="{FF2B5EF4-FFF2-40B4-BE49-F238E27FC236}">
                    <a16:creationId xmlns:a16="http://schemas.microsoft.com/office/drawing/2014/main" id="{FD47D326-8F94-4372-B1E3-BB5EFEE30B5A}"/>
                  </a:ext>
                </a:extLst>
              </p:cNvPr>
              <p:cNvSpPr txBox="1"/>
              <p:nvPr/>
            </p:nvSpPr>
            <p:spPr>
              <a:xfrm>
                <a:off x="9013881" y="5633478"/>
                <a:ext cx="1646605" cy="523220"/>
              </a:xfrm>
              <a:prstGeom prst="rect">
                <a:avLst/>
              </a:prstGeom>
              <a:noFill/>
            </p:spPr>
            <p:txBody>
              <a:bodyPr wrap="none" rtlCol="0">
                <a:spAutoFit/>
              </a:bodyPr>
              <a:lstStyle/>
              <a:p>
                <a:pPr rtl="0"/>
                <a:r>
                  <a:rPr lang="pt-BR" sz="2800">
                    <a:latin typeface="Amazon Ember Light" panose="020B0403020204020204" pitchFamily="34" charset="0"/>
                    <a:ea typeface="Amazon Ember Light" panose="020B0403020204020204" pitchFamily="34" charset="0"/>
                    <a:cs typeface="Amazon Ember Light" panose="020B0403020204020204" pitchFamily="34" charset="0"/>
                  </a:rPr>
                  <a:t>Banco de dados</a:t>
                </a:r>
              </a:p>
            </p:txBody>
          </p:sp>
        </p:grpSp>
        <p:sp>
          <p:nvSpPr>
            <p:cNvPr id="17" name="TextBox 16">
              <a:extLst>
                <a:ext uri="{FF2B5EF4-FFF2-40B4-BE49-F238E27FC236}">
                  <a16:creationId xmlns:a16="http://schemas.microsoft.com/office/drawing/2014/main" id="{16175575-EB02-49C4-9DD0-8BEFBFAEC9BD}"/>
                </a:ext>
              </a:extLst>
            </p:cNvPr>
            <p:cNvSpPr txBox="1"/>
            <p:nvPr/>
          </p:nvSpPr>
          <p:spPr>
            <a:xfrm>
              <a:off x="406172" y="1401487"/>
              <a:ext cx="4851636" cy="923330"/>
            </a:xfrm>
            <a:prstGeom prst="rect">
              <a:avLst/>
            </a:prstGeom>
            <a:noFill/>
          </p:spPr>
          <p:txBody>
            <a:bodyPr wrap="square" rtlCol="0">
              <a:spAutoFit/>
            </a:bodyPr>
            <a:lstStyle/>
            <a:p>
              <a:pPr rtl="0"/>
              <a:r>
                <a:rPr lang="pt-BR"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Dados em cache</a:t>
              </a:r>
              <a:r>
                <a:rPr lang="pt-BR" dirty="0">
                  <a:latin typeface="Amazon Ember Light" panose="020B0403020204020204" pitchFamily="34" charset="0"/>
                  <a:ea typeface="Amazon Ember Light" panose="020B0403020204020204" pitchFamily="34" charset="0"/>
                  <a:cs typeface="Amazon Ember Light" panose="020B0403020204020204" pitchFamily="34" charset="0"/>
                </a:rPr>
                <a:t>: dados encontrados no cache</a:t>
              </a:r>
            </a:p>
            <a:p>
              <a:pPr rtl="0"/>
              <a:r>
                <a:rPr lang="pt-BR"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Ausência no cache</a:t>
              </a:r>
              <a:r>
                <a:rPr lang="pt-BR" dirty="0">
                  <a:latin typeface="Amazon Ember Light" panose="020B0403020204020204" pitchFamily="34" charset="0"/>
                  <a:ea typeface="Amazon Ember Light" panose="020B0403020204020204" pitchFamily="34" charset="0"/>
                  <a:cs typeface="Amazon Ember Light" panose="020B0403020204020204" pitchFamily="34" charset="0"/>
                </a:rPr>
                <a:t>: dados não encontrados no cache</a:t>
              </a:r>
            </a:p>
          </p:txBody>
        </p:sp>
        <p:grpSp>
          <p:nvGrpSpPr>
            <p:cNvPr id="6" name="Group 5">
              <a:extLst>
                <a:ext uri="{FF2B5EF4-FFF2-40B4-BE49-F238E27FC236}">
                  <a16:creationId xmlns:a16="http://schemas.microsoft.com/office/drawing/2014/main" id="{579122DD-F406-48C9-8E4B-2BB627293414}"/>
                </a:ext>
              </a:extLst>
            </p:cNvPr>
            <p:cNvGrpSpPr/>
            <p:nvPr/>
          </p:nvGrpSpPr>
          <p:grpSpPr>
            <a:xfrm>
              <a:off x="4268040" y="1857745"/>
              <a:ext cx="2286000" cy="1244778"/>
              <a:chOff x="4268040" y="1857745"/>
              <a:chExt cx="2286000" cy="1244778"/>
            </a:xfrm>
          </p:grpSpPr>
          <p:cxnSp>
            <p:nvCxnSpPr>
              <p:cNvPr id="21" name="Straight Arrow Connector 20"/>
              <p:cNvCxnSpPr>
                <a:cxnSpLocks/>
              </p:cNvCxnSpPr>
              <p:nvPr/>
            </p:nvCxnSpPr>
            <p:spPr>
              <a:xfrm flipH="1">
                <a:off x="4307204" y="1857745"/>
                <a:ext cx="2194560" cy="914400"/>
              </a:xfrm>
              <a:prstGeom prst="straightConnector1">
                <a:avLst/>
              </a:prstGeom>
              <a:ln w="127000">
                <a:solidFill>
                  <a:schemeClr val="accent3"/>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0521611B-5E1E-5642-8642-A21761F9CBE5}"/>
                  </a:ext>
                </a:extLst>
              </p:cNvPr>
              <p:cNvSpPr txBox="1"/>
              <p:nvPr/>
            </p:nvSpPr>
            <p:spPr>
              <a:xfrm rot="20198768">
                <a:off x="4462308" y="1990692"/>
                <a:ext cx="1369899" cy="340628"/>
              </a:xfrm>
              <a:prstGeom prst="rect">
                <a:avLst/>
              </a:prstGeom>
              <a:noFill/>
            </p:spPr>
            <p:txBody>
              <a:bodyPr wrap="square" lIns="0" tIns="0" rIns="0" bIns="0" rtlCol="0" anchor="t">
                <a:noAutofit/>
              </a:bodyPr>
              <a:lstStyle/>
              <a:p>
                <a:pPr algn="ctr" rtl="0"/>
                <a:r>
                  <a:rPr lang="pt-BR" sz="2000">
                    <a:latin typeface="Amazon Ember" panose="020B0603020204020204" pitchFamily="34" charset="0"/>
                    <a:ea typeface="Amazon Ember" panose="020B0603020204020204" pitchFamily="34" charset="0"/>
                    <a:cs typeface="Amazon Ember" panose="020B0603020204020204" pitchFamily="34" charset="0"/>
                  </a:rPr>
                  <a:t>1 Leitura</a:t>
                </a:r>
              </a:p>
            </p:txBody>
          </p:sp>
          <p:cxnSp>
            <p:nvCxnSpPr>
              <p:cNvPr id="24" name="Straight Arrow Connector 23">
                <a:extLst>
                  <a:ext uri="{FF2B5EF4-FFF2-40B4-BE49-F238E27FC236}">
                    <a16:creationId xmlns:a16="http://schemas.microsoft.com/office/drawing/2014/main" id="{A4ED7538-9FE1-4933-82C2-E80FEC517AC0}"/>
                  </a:ext>
                </a:extLst>
              </p:cNvPr>
              <p:cNvCxnSpPr>
                <a:cxnSpLocks/>
              </p:cNvCxnSpPr>
              <p:nvPr/>
            </p:nvCxnSpPr>
            <p:spPr>
              <a:xfrm flipH="1">
                <a:off x="4268040" y="2188123"/>
                <a:ext cx="2286000" cy="914400"/>
              </a:xfrm>
              <a:prstGeom prst="straightConnector1">
                <a:avLst/>
              </a:prstGeom>
              <a:ln w="127000">
                <a:solidFill>
                  <a:schemeClr val="accent3"/>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spTree>
    <p:custDataLst>
      <p:tags r:id="rId1"/>
    </p:custDataLst>
    <p:extLst>
      <p:ext uri="{BB962C8B-B14F-4D97-AF65-F5344CB8AC3E}">
        <p14:creationId xmlns:p14="http://schemas.microsoft.com/office/powerpoint/2010/main" val="290630319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AB2D3B-2614-C941-9638-B8F5BC711E39}"/>
              </a:ext>
            </a:extLst>
          </p:cNvPr>
          <p:cNvSpPr>
            <a:spLocks noGrp="1"/>
          </p:cNvSpPr>
          <p:nvPr>
            <p:ph type="title"/>
          </p:nvPr>
        </p:nvSpPr>
        <p:spPr/>
        <p:txBody>
          <a:bodyPr rtlCol="0"/>
          <a:lstStyle/>
          <a:p>
            <a:pPr rtl="0"/>
            <a:r>
              <a:rPr lang="pt-BR"/>
              <a:t>Amazon ElastiCache</a:t>
            </a:r>
          </a:p>
        </p:txBody>
      </p:sp>
      <p:grpSp>
        <p:nvGrpSpPr>
          <p:cNvPr id="5" name="Group 4">
            <a:extLst>
              <a:ext uri="{FF2B5EF4-FFF2-40B4-BE49-F238E27FC236}">
                <a16:creationId xmlns:a16="http://schemas.microsoft.com/office/drawing/2014/main" id="{AFB50A6E-81E9-43E8-AAE4-8EC7BA1DB720}"/>
              </a:ext>
              <a:ext uri="{C183D7F6-B498-43B3-948B-1728B52AA6E4}">
                <adec:decorative xmlns:adec="http://schemas.microsoft.com/office/drawing/2017/decorative" xmlns="" val="1"/>
              </a:ext>
            </a:extLst>
          </p:cNvPr>
          <p:cNvGrpSpPr/>
          <p:nvPr/>
        </p:nvGrpSpPr>
        <p:grpSpPr>
          <a:xfrm>
            <a:off x="677252" y="1916492"/>
            <a:ext cx="2885749" cy="4045058"/>
            <a:chOff x="677252" y="1916492"/>
            <a:chExt cx="2885749" cy="4045058"/>
          </a:xfrm>
        </p:grpSpPr>
        <p:pic>
          <p:nvPicPr>
            <p:cNvPr id="28" name="Graphic 27">
              <a:extLst>
                <a:ext uri="{FF2B5EF4-FFF2-40B4-BE49-F238E27FC236}">
                  <a16:creationId xmlns:a16="http://schemas.microsoft.com/office/drawing/2014/main" id="{E7CB155D-E855-4AF0-8B0F-89609399BBC6}"/>
                </a:ext>
                <a:ext uri="{C183D7F6-B498-43B3-948B-1728B52AA6E4}">
                  <adec:decorative xmlns:adec="http://schemas.microsoft.com/office/drawing/2017/decorative" xmlns="" val="1"/>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1453567" y="2819337"/>
              <a:ext cx="1371600" cy="1371600"/>
            </a:xfrm>
            <a:prstGeom prst="rect">
              <a:avLst/>
            </a:prstGeom>
          </p:spPr>
        </p:pic>
        <p:sp>
          <p:nvSpPr>
            <p:cNvPr id="6" name="TextBox 5">
              <a:extLst>
                <a:ext uri="{FF2B5EF4-FFF2-40B4-BE49-F238E27FC236}">
                  <a16:creationId xmlns:a16="http://schemas.microsoft.com/office/drawing/2014/main" id="{4C50260A-B1CB-C945-B111-1D022FDAA5BD}"/>
                </a:ext>
              </a:extLst>
            </p:cNvPr>
            <p:cNvSpPr txBox="1"/>
            <p:nvPr/>
          </p:nvSpPr>
          <p:spPr>
            <a:xfrm>
              <a:off x="877158" y="4459864"/>
              <a:ext cx="2477230" cy="830997"/>
            </a:xfrm>
            <a:prstGeom prst="rect">
              <a:avLst/>
            </a:prstGeom>
            <a:noFill/>
          </p:spPr>
          <p:txBody>
            <a:bodyPr wrap="square" rtlCol="0">
              <a:spAutoFit/>
            </a:bodyPr>
            <a:lstStyle/>
            <a:p>
              <a:pPr algn="ctr" rtl="0"/>
              <a:r>
                <a:rPr lang="pt-BR" sz="2400">
                  <a:solidFill>
                    <a:schemeClr val="tx1">
                      <a:lumMod val="85000"/>
                      <a:lumOff val="15000"/>
                    </a:schemeClr>
                  </a:solidFill>
                  <a:latin typeface="Amazon Ember" panose="020B0603020204020204" pitchFamily="34" charset="0"/>
                  <a:ea typeface="Amazon Ember" panose="020B0603020204020204" pitchFamily="34" charset="0"/>
                  <a:cs typeface="Amazon Ember" panose="020B0603020204020204" pitchFamily="34" charset="0"/>
                </a:rPr>
                <a:t>Amazon ElastiCache</a:t>
              </a:r>
            </a:p>
          </p:txBody>
        </p:sp>
        <p:sp>
          <p:nvSpPr>
            <p:cNvPr id="7" name="Rectangle 6">
              <a:extLst>
                <a:ext uri="{FF2B5EF4-FFF2-40B4-BE49-F238E27FC236}">
                  <a16:creationId xmlns:a16="http://schemas.microsoft.com/office/drawing/2014/main" id="{ABB63A2C-2B03-3A4C-BD63-C4791F0C95B0}"/>
                </a:ext>
              </a:extLst>
            </p:cNvPr>
            <p:cNvSpPr/>
            <p:nvPr/>
          </p:nvSpPr>
          <p:spPr>
            <a:xfrm>
              <a:off x="677252" y="1916492"/>
              <a:ext cx="2885749" cy="4045058"/>
            </a:xfrm>
            <a:prstGeom prst="rect">
              <a:avLst/>
            </a:prstGeom>
            <a:noFill/>
            <a:ln w="508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grpSp>
      <p:sp>
        <p:nvSpPr>
          <p:cNvPr id="19" name="Content Placeholder 18">
            <a:extLst>
              <a:ext uri="{FF2B5EF4-FFF2-40B4-BE49-F238E27FC236}">
                <a16:creationId xmlns:a16="http://schemas.microsoft.com/office/drawing/2014/main" id="{0377D191-7226-463F-9425-F39C0DC6B5AD}"/>
              </a:ext>
            </a:extLst>
          </p:cNvPr>
          <p:cNvSpPr>
            <a:spLocks noGrp="1"/>
          </p:cNvSpPr>
          <p:nvPr>
            <p:ph idx="13"/>
          </p:nvPr>
        </p:nvSpPr>
        <p:spPr>
          <a:xfrm>
            <a:off x="4339316" y="1916492"/>
            <a:ext cx="7021791" cy="4045058"/>
          </a:xfrm>
        </p:spPr>
        <p:txBody>
          <a:bodyPr rtlCol="0"/>
          <a:lstStyle/>
          <a:p>
            <a:pPr marL="0" indent="0" rtl="0">
              <a:buNone/>
            </a:pPr>
            <a:r>
              <a:rPr lang="pt-BR" sz="2400" dirty="0">
                <a:latin typeface="Amazon Ember" panose="020B0603020204020204" pitchFamily="34" charset="0"/>
                <a:ea typeface="Amazon Ember" panose="020B0603020204020204" pitchFamily="34" charset="0"/>
                <a:cs typeface="Amazon Ember" panose="020B0603020204020204" pitchFamily="34" charset="0"/>
              </a:rPr>
              <a:t>O </a:t>
            </a:r>
            <a:r>
              <a:rPr lang="pt-BR" sz="2400" dirty="0" err="1">
                <a:latin typeface="Amazon Ember" panose="020B0603020204020204" pitchFamily="34" charset="0"/>
                <a:ea typeface="Amazon Ember" panose="020B0603020204020204" pitchFamily="34" charset="0"/>
                <a:cs typeface="Amazon Ember" panose="020B0603020204020204" pitchFamily="34" charset="0"/>
              </a:rPr>
              <a:t>ElastiCache</a:t>
            </a:r>
            <a:r>
              <a:rPr lang="pt-BR" sz="2400" dirty="0">
                <a:latin typeface="Amazon Ember" panose="020B0603020204020204" pitchFamily="34" charset="0"/>
                <a:ea typeface="Amazon Ember" panose="020B0603020204020204" pitchFamily="34" charset="0"/>
                <a:cs typeface="Amazon Ember" panose="020B0603020204020204" pitchFamily="34" charset="0"/>
              </a:rPr>
              <a:t> fornece a aplicações Web um armazenamento de dados na memória na nuvem. </a:t>
            </a:r>
          </a:p>
          <a:p>
            <a:pPr marL="0" indent="0" rtl="0">
              <a:buNone/>
            </a:pPr>
            <a:endParaRPr lang="en-US" sz="2400" dirty="0"/>
          </a:p>
          <a:p>
            <a:pPr rtl="0"/>
            <a:r>
              <a:rPr lang="pt-BR" sz="2000" dirty="0"/>
              <a:t>Funciona como um armazenamento de dados </a:t>
            </a:r>
            <a:r>
              <a:rPr lang="pt-BR" sz="2000" dirty="0" smtClean="0"/>
              <a:t>na</a:t>
            </a:r>
            <a:r>
              <a:rPr lang="el-GR" sz="2000" dirty="0" smtClean="0"/>
              <a:t> </a:t>
            </a:r>
            <a:r>
              <a:rPr lang="pt-BR" sz="2000" dirty="0" smtClean="0"/>
              <a:t>memória e </a:t>
            </a:r>
            <a:r>
              <a:rPr lang="pt-BR" sz="2000" dirty="0"/>
              <a:t>cache</a:t>
            </a:r>
          </a:p>
          <a:p>
            <a:pPr rtl="0"/>
            <a:r>
              <a:rPr lang="pt-BR" sz="2000" dirty="0"/>
              <a:t>Oferece alta performance</a:t>
            </a:r>
          </a:p>
          <a:p>
            <a:pPr rtl="0"/>
            <a:r>
              <a:rPr lang="pt-BR" sz="2000" dirty="0"/>
              <a:t>Totalmente gerenciado</a:t>
            </a:r>
          </a:p>
          <a:p>
            <a:pPr rtl="0"/>
            <a:r>
              <a:rPr lang="pt-BR" sz="2000" dirty="0"/>
              <a:t>Escalável</a:t>
            </a:r>
          </a:p>
          <a:p>
            <a:pPr rtl="0"/>
            <a:r>
              <a:rPr lang="pt-BR" sz="2000" dirty="0"/>
              <a:t>Compatível com Redis e </a:t>
            </a:r>
            <a:r>
              <a:rPr lang="pt-BR" sz="2000" dirty="0" err="1"/>
              <a:t>Memcached</a:t>
            </a:r>
            <a:endParaRPr lang="en-US" sz="2400" dirty="0"/>
          </a:p>
        </p:txBody>
      </p:sp>
    </p:spTree>
    <p:custDataLst>
      <p:tags r:id="rId1"/>
    </p:custDataLst>
    <p:extLst>
      <p:ext uri="{BB962C8B-B14F-4D97-AF65-F5344CB8AC3E}">
        <p14:creationId xmlns:p14="http://schemas.microsoft.com/office/powerpoint/2010/main" val="320049457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159788-EB0C-E94B-88C7-BCC4B3D9DB3E}"/>
              </a:ext>
            </a:extLst>
          </p:cNvPr>
          <p:cNvSpPr>
            <a:spLocks noGrp="1"/>
          </p:cNvSpPr>
          <p:nvPr>
            <p:ph type="title"/>
          </p:nvPr>
        </p:nvSpPr>
        <p:spPr/>
        <p:txBody>
          <a:bodyPr rtlCol="0"/>
          <a:lstStyle/>
          <a:p>
            <a:pPr rtl="0"/>
            <a:r>
              <a:rPr lang="pt-BR"/>
              <a:t>Redis e Memcached</a:t>
            </a:r>
          </a:p>
        </p:txBody>
      </p:sp>
      <p:pic>
        <p:nvPicPr>
          <p:cNvPr id="15" name="Graphic 14">
            <a:extLst>
              <a:ext uri="{FF2B5EF4-FFF2-40B4-BE49-F238E27FC236}">
                <a16:creationId xmlns:a16="http://schemas.microsoft.com/office/drawing/2014/main" id="{9DE792A7-8358-454D-86A4-5810FE6B7242}"/>
              </a:ext>
              <a:ext uri="{C183D7F6-B498-43B3-948B-1728B52AA6E4}">
                <adec:decorative xmlns:adec="http://schemas.microsoft.com/office/drawing/2017/decorative" xmlns="" val="1"/>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5194622" y="1555640"/>
            <a:ext cx="1371600" cy="1371600"/>
          </a:xfrm>
          <a:prstGeom prst="rect">
            <a:avLst/>
          </a:prstGeom>
        </p:spPr>
      </p:pic>
      <p:sp>
        <p:nvSpPr>
          <p:cNvPr id="22" name="TextBox 21">
            <a:extLst>
              <a:ext uri="{FF2B5EF4-FFF2-40B4-BE49-F238E27FC236}">
                <a16:creationId xmlns:a16="http://schemas.microsoft.com/office/drawing/2014/main" id="{EE53AE1C-FC56-4C68-8535-7CE80E5893D0}"/>
              </a:ext>
            </a:extLst>
          </p:cNvPr>
          <p:cNvSpPr txBox="1"/>
          <p:nvPr/>
        </p:nvSpPr>
        <p:spPr>
          <a:xfrm>
            <a:off x="4452622" y="2927240"/>
            <a:ext cx="2855600" cy="954107"/>
          </a:xfrm>
          <a:prstGeom prst="rect">
            <a:avLst/>
          </a:prstGeom>
          <a:noFill/>
        </p:spPr>
        <p:txBody>
          <a:bodyPr wrap="square" rtlCol="0">
            <a:spAutoFit/>
          </a:bodyPr>
          <a:lstStyle/>
          <a:p>
            <a:pPr algn="ctr" rtl="0"/>
            <a:r>
              <a:rPr lang="pt-BR" sz="2800">
                <a:latin typeface="Amazon Ember Light" panose="020B0403020204020204" pitchFamily="34" charset="0"/>
                <a:ea typeface="Amazon Ember Light" panose="020B0403020204020204" pitchFamily="34" charset="0"/>
                <a:cs typeface="Amazon Ember Light" panose="020B0403020204020204" pitchFamily="34" charset="0"/>
              </a:rPr>
              <a:t>Amazon ElastiCache</a:t>
            </a:r>
            <a:endParaRPr lang="en-US" sz="28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cxnSp>
        <p:nvCxnSpPr>
          <p:cNvPr id="12" name="Straight Arrow Connector 11">
            <a:extLst>
              <a:ext uri="{FF2B5EF4-FFF2-40B4-BE49-F238E27FC236}">
                <a16:creationId xmlns:a16="http://schemas.microsoft.com/office/drawing/2014/main" id="{00A24A7C-FE10-C94C-B895-91F31961C9CE}"/>
              </a:ext>
              <a:ext uri="{C183D7F6-B498-43B3-948B-1728B52AA6E4}">
                <adec:decorative xmlns:adec="http://schemas.microsoft.com/office/drawing/2017/decorative" xmlns="" val="1"/>
              </a:ext>
            </a:extLst>
          </p:cNvPr>
          <p:cNvCxnSpPr>
            <a:cxnSpLocks/>
          </p:cNvCxnSpPr>
          <p:nvPr/>
        </p:nvCxnSpPr>
        <p:spPr>
          <a:xfrm flipH="1">
            <a:off x="3895478" y="2749960"/>
            <a:ext cx="1114238" cy="725957"/>
          </a:xfrm>
          <a:prstGeom prst="straightConnector1">
            <a:avLst/>
          </a:prstGeom>
          <a:ln w="508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24" name="Graphic 23">
            <a:extLst>
              <a:ext uri="{FF2B5EF4-FFF2-40B4-BE49-F238E27FC236}">
                <a16:creationId xmlns:a16="http://schemas.microsoft.com/office/drawing/2014/main" id="{D805B807-4200-4D4F-8516-6E5CD1EDCE21}"/>
              </a:ext>
              <a:ext uri="{C183D7F6-B498-43B3-948B-1728B52AA6E4}">
                <adec:decorative xmlns:adec="http://schemas.microsoft.com/office/drawing/2017/decorative" xmlns="" val="1"/>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2860284" y="3603445"/>
            <a:ext cx="914400" cy="914400"/>
          </a:xfrm>
          <a:prstGeom prst="rect">
            <a:avLst/>
          </a:prstGeom>
        </p:spPr>
      </p:pic>
      <p:sp>
        <p:nvSpPr>
          <p:cNvPr id="25" name="TextBox 24">
            <a:extLst>
              <a:ext uri="{FF2B5EF4-FFF2-40B4-BE49-F238E27FC236}">
                <a16:creationId xmlns:a16="http://schemas.microsoft.com/office/drawing/2014/main" id="{47FF89CC-C7B8-45C3-90C3-26331C807D2B}"/>
              </a:ext>
            </a:extLst>
          </p:cNvPr>
          <p:cNvSpPr txBox="1"/>
          <p:nvPr/>
        </p:nvSpPr>
        <p:spPr>
          <a:xfrm>
            <a:off x="2000340" y="4461091"/>
            <a:ext cx="2634290" cy="954107"/>
          </a:xfrm>
          <a:prstGeom prst="rect">
            <a:avLst/>
          </a:prstGeom>
          <a:noFill/>
        </p:spPr>
        <p:txBody>
          <a:bodyPr wrap="square" rtlCol="0">
            <a:spAutoFit/>
          </a:bodyPr>
          <a:lstStyle/>
          <a:p>
            <a:pPr algn="ctr" rtl="0"/>
            <a:r>
              <a:rPr lang="pt-BR" sz="2800">
                <a:latin typeface="Amazon Ember Light" panose="020B0403020204020204" pitchFamily="34" charset="0"/>
                <a:ea typeface="Amazon Ember Light" panose="020B0403020204020204" pitchFamily="34" charset="0"/>
                <a:cs typeface="Amazon Ember Light" panose="020B0403020204020204" pitchFamily="34" charset="0"/>
              </a:rPr>
              <a:t>ElastiCache for Memcached</a:t>
            </a:r>
          </a:p>
        </p:txBody>
      </p:sp>
      <p:sp>
        <p:nvSpPr>
          <p:cNvPr id="26" name="TextBox 25">
            <a:extLst>
              <a:ext uri="{FF2B5EF4-FFF2-40B4-BE49-F238E27FC236}">
                <a16:creationId xmlns:a16="http://schemas.microsoft.com/office/drawing/2014/main" id="{19D956F0-7A4A-48B7-B922-C4E5F713F9DF}"/>
              </a:ext>
            </a:extLst>
          </p:cNvPr>
          <p:cNvSpPr txBox="1"/>
          <p:nvPr/>
        </p:nvSpPr>
        <p:spPr>
          <a:xfrm>
            <a:off x="2000338" y="5541400"/>
            <a:ext cx="2634292" cy="646331"/>
          </a:xfrm>
          <a:prstGeom prst="rect">
            <a:avLst/>
          </a:prstGeom>
          <a:noFill/>
        </p:spPr>
        <p:txBody>
          <a:bodyPr wrap="square" rtlCol="0">
            <a:spAutoFit/>
          </a:bodyPr>
          <a:lstStyle/>
          <a:p>
            <a:pPr algn="ctr" rtl="0"/>
            <a:r>
              <a:rPr lang="pt-BR">
                <a:latin typeface="Amazon Ember Light" panose="020B0403020204020204" pitchFamily="34" charset="0"/>
                <a:ea typeface="Amazon Ember Light" panose="020B0403020204020204" pitchFamily="34" charset="0"/>
                <a:cs typeface="Amazon Ember Light" panose="020B0403020204020204" pitchFamily="34" charset="0"/>
              </a:rPr>
              <a:t>Dimensiona até </a:t>
            </a:r>
            <a:r>
              <a:rPr lang="pt-BR">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20 nós </a:t>
            </a:r>
            <a:r>
              <a:rPr lang="pt-BR">
                <a:latin typeface="Amazon Ember Light" panose="020B0403020204020204" pitchFamily="34" charset="0"/>
                <a:ea typeface="Amazon Ember Light" panose="020B0403020204020204" pitchFamily="34" charset="0"/>
                <a:cs typeface="Amazon Ember Light" panose="020B0403020204020204" pitchFamily="34" charset="0"/>
              </a:rPr>
              <a:t>por cluster</a:t>
            </a:r>
          </a:p>
        </p:txBody>
      </p:sp>
      <p:cxnSp>
        <p:nvCxnSpPr>
          <p:cNvPr id="11" name="Straight Arrow Connector 10">
            <a:extLst>
              <a:ext uri="{FF2B5EF4-FFF2-40B4-BE49-F238E27FC236}">
                <a16:creationId xmlns:a16="http://schemas.microsoft.com/office/drawing/2014/main" id="{5795DF1F-8F93-D048-B846-B5B484FF2338}"/>
              </a:ext>
              <a:ext uri="{C183D7F6-B498-43B3-948B-1728B52AA6E4}">
                <adec:decorative xmlns:adec="http://schemas.microsoft.com/office/drawing/2017/decorative" xmlns="" val="1"/>
              </a:ext>
            </a:extLst>
          </p:cNvPr>
          <p:cNvCxnSpPr>
            <a:cxnSpLocks/>
          </p:cNvCxnSpPr>
          <p:nvPr/>
        </p:nvCxnSpPr>
        <p:spPr>
          <a:xfrm>
            <a:off x="6751129" y="2749960"/>
            <a:ext cx="1134533" cy="725957"/>
          </a:xfrm>
          <a:prstGeom prst="straightConnector1">
            <a:avLst/>
          </a:prstGeom>
          <a:ln w="508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28" name="Graphic 27">
            <a:extLst>
              <a:ext uri="{FF2B5EF4-FFF2-40B4-BE49-F238E27FC236}">
                <a16:creationId xmlns:a16="http://schemas.microsoft.com/office/drawing/2014/main" id="{E4294AB8-AD2B-408F-B0F1-4CCF7A44764C}"/>
              </a:ext>
              <a:ext uri="{C183D7F6-B498-43B3-948B-1728B52AA6E4}">
                <adec:decorative xmlns:adec="http://schemas.microsoft.com/office/drawing/2017/decorative" xmlns="" val="1"/>
              </a:ext>
            </a:extLst>
          </p:cNvPr>
          <p:cNvPicPr>
            <a:picLocks noChangeAspect="1"/>
          </p:cNvPicPr>
          <p:nvPr/>
        </p:nvPicPr>
        <p:blipFill>
          <a:blip r:embed="rId8">
            <a:extLst>
              <a:ext uri="{96DAC541-7B7A-43D3-8B79-37D633B846F1}">
                <asvg:svgBlip xmlns:asvg="http://schemas.microsoft.com/office/drawing/2016/SVG/main" xmlns="" r:embed="rId9"/>
              </a:ext>
            </a:extLst>
          </a:blip>
          <a:stretch>
            <a:fillRect/>
          </a:stretch>
        </p:blipFill>
        <p:spPr>
          <a:xfrm>
            <a:off x="8131983" y="3645861"/>
            <a:ext cx="914400" cy="914400"/>
          </a:xfrm>
          <a:prstGeom prst="rect">
            <a:avLst/>
          </a:prstGeom>
        </p:spPr>
      </p:pic>
      <p:sp>
        <p:nvSpPr>
          <p:cNvPr id="29" name="TextBox 28">
            <a:extLst>
              <a:ext uri="{FF2B5EF4-FFF2-40B4-BE49-F238E27FC236}">
                <a16:creationId xmlns:a16="http://schemas.microsoft.com/office/drawing/2014/main" id="{45A9D9E2-F073-4E14-B0D5-FDBBBBE4EB15}"/>
              </a:ext>
            </a:extLst>
          </p:cNvPr>
          <p:cNvSpPr txBox="1"/>
          <p:nvPr/>
        </p:nvSpPr>
        <p:spPr>
          <a:xfrm>
            <a:off x="7545851" y="4506551"/>
            <a:ext cx="2086664" cy="954107"/>
          </a:xfrm>
          <a:prstGeom prst="rect">
            <a:avLst/>
          </a:prstGeom>
          <a:noFill/>
        </p:spPr>
        <p:txBody>
          <a:bodyPr wrap="square" rtlCol="0">
            <a:spAutoFit/>
          </a:bodyPr>
          <a:lstStyle/>
          <a:p>
            <a:pPr algn="ctr" rtl="0"/>
            <a:r>
              <a:rPr lang="pt-BR" sz="2800">
                <a:latin typeface="Amazon Ember Light" panose="020B0403020204020204" pitchFamily="34" charset="0"/>
                <a:ea typeface="Amazon Ember Light" panose="020B0403020204020204" pitchFamily="34" charset="0"/>
                <a:cs typeface="Amazon Ember Light" panose="020B0403020204020204" pitchFamily="34" charset="0"/>
              </a:rPr>
              <a:t>ElastiCache for Redis</a:t>
            </a:r>
          </a:p>
        </p:txBody>
      </p:sp>
      <p:sp>
        <p:nvSpPr>
          <p:cNvPr id="30" name="TextBox 29">
            <a:extLst>
              <a:ext uri="{FF2B5EF4-FFF2-40B4-BE49-F238E27FC236}">
                <a16:creationId xmlns:a16="http://schemas.microsoft.com/office/drawing/2014/main" id="{F5579BDF-BC6C-46FC-9351-7D2D7A32DA03}"/>
              </a:ext>
            </a:extLst>
          </p:cNvPr>
          <p:cNvSpPr txBox="1"/>
          <p:nvPr/>
        </p:nvSpPr>
        <p:spPr>
          <a:xfrm>
            <a:off x="7195122" y="5611350"/>
            <a:ext cx="2788122" cy="646331"/>
          </a:xfrm>
          <a:prstGeom prst="rect">
            <a:avLst/>
          </a:prstGeom>
          <a:noFill/>
        </p:spPr>
        <p:txBody>
          <a:bodyPr wrap="square" rtlCol="0">
            <a:spAutoFit/>
          </a:bodyPr>
          <a:lstStyle/>
          <a:p>
            <a:pPr algn="ctr" rtl="0"/>
            <a:r>
              <a:rPr lang="pt-BR">
                <a:latin typeface="Amazon Ember Light" panose="020B0403020204020204" pitchFamily="34" charset="0"/>
                <a:ea typeface="Amazon Ember Light" panose="020B0403020204020204" pitchFamily="34" charset="0"/>
                <a:cs typeface="Amazon Ember Light" panose="020B0403020204020204" pitchFamily="34" charset="0"/>
              </a:rPr>
              <a:t>Dimensiona até </a:t>
            </a:r>
            <a:r>
              <a:rPr lang="pt-BR">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250 nós </a:t>
            </a:r>
            <a:r>
              <a:rPr lang="pt-BR">
                <a:latin typeface="Amazon Ember Light" panose="020B0403020204020204" pitchFamily="34" charset="0"/>
                <a:ea typeface="Amazon Ember Light" panose="020B0403020204020204" pitchFamily="34" charset="0"/>
                <a:cs typeface="Amazon Ember Light" panose="020B0403020204020204" pitchFamily="34" charset="0"/>
              </a:rPr>
              <a:t>por cluster</a:t>
            </a:r>
          </a:p>
        </p:txBody>
      </p:sp>
    </p:spTree>
    <p:custDataLst>
      <p:tags r:id="rId1"/>
    </p:custDataLst>
    <p:extLst>
      <p:ext uri="{BB962C8B-B14F-4D97-AF65-F5344CB8AC3E}">
        <p14:creationId xmlns:p14="http://schemas.microsoft.com/office/powerpoint/2010/main" val="195465171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A8627-4F8D-8141-92FE-55D42297025E}"/>
              </a:ext>
            </a:extLst>
          </p:cNvPr>
          <p:cNvSpPr>
            <a:spLocks noGrp="1"/>
          </p:cNvSpPr>
          <p:nvPr>
            <p:ph type="title"/>
          </p:nvPr>
        </p:nvSpPr>
        <p:spPr/>
        <p:txBody>
          <a:bodyPr rtlCol="0"/>
          <a:lstStyle/>
          <a:p>
            <a:pPr rtl="0"/>
            <a:r>
              <a:rPr lang="pt-BR"/>
              <a:t>Comparação Memcached e Redis</a:t>
            </a:r>
          </a:p>
        </p:txBody>
      </p:sp>
      <p:graphicFrame>
        <p:nvGraphicFramePr>
          <p:cNvPr id="7" name="Table Placeholder 3">
            <a:extLst>
              <a:ext uri="{FF2B5EF4-FFF2-40B4-BE49-F238E27FC236}">
                <a16:creationId xmlns:a16="http://schemas.microsoft.com/office/drawing/2014/main" id="{F6205238-3027-3B40-8D80-95808FDBC793}"/>
              </a:ext>
            </a:extLst>
          </p:cNvPr>
          <p:cNvGraphicFramePr>
            <a:graphicFrameLocks/>
          </p:cNvGraphicFramePr>
          <p:nvPr>
            <p:extLst>
              <p:ext uri="{D42A27DB-BD31-4B8C-83A1-F6EECF244321}">
                <p14:modId xmlns:p14="http://schemas.microsoft.com/office/powerpoint/2010/main" val="873841910"/>
              </p:ext>
            </p:extLst>
          </p:nvPr>
        </p:nvGraphicFramePr>
        <p:xfrm>
          <a:off x="1893093" y="1218993"/>
          <a:ext cx="9125175" cy="5014232"/>
        </p:xfrm>
        <a:graphic>
          <a:graphicData uri="http://schemas.openxmlformats.org/drawingml/2006/table">
            <a:tbl>
              <a:tblPr firstRow="1" bandRow="1"/>
              <a:tblGrid>
                <a:gridCol w="4557811">
                  <a:extLst>
                    <a:ext uri="{9D8B030D-6E8A-4147-A177-3AD203B41FA5}">
                      <a16:colId xmlns:a16="http://schemas.microsoft.com/office/drawing/2014/main" val="20000"/>
                    </a:ext>
                  </a:extLst>
                </a:gridCol>
                <a:gridCol w="2188495">
                  <a:extLst>
                    <a:ext uri="{9D8B030D-6E8A-4147-A177-3AD203B41FA5}">
                      <a16:colId xmlns:a16="http://schemas.microsoft.com/office/drawing/2014/main" val="20001"/>
                    </a:ext>
                  </a:extLst>
                </a:gridCol>
                <a:gridCol w="2378869">
                  <a:extLst>
                    <a:ext uri="{9D8B030D-6E8A-4147-A177-3AD203B41FA5}">
                      <a16:colId xmlns:a16="http://schemas.microsoft.com/office/drawing/2014/main" val="20002"/>
                    </a:ext>
                  </a:extLst>
                </a:gridCol>
              </a:tblGrid>
              <a:tr h="548640">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rtl="0"/>
                      <a:r>
                        <a:rPr lang="pt-BR" sz="1800" b="0" i="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Recurso</a:t>
                      </a:r>
                    </a:p>
                  </a:txBody>
                  <a:tcPr marL="137431" marR="137431" marT="68716" marB="68716"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36C2B3"/>
                    </a:solidFill>
                  </a:tcPr>
                </a:tc>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lgn="ctr" rtl="0"/>
                      <a:r>
                        <a:rPr lang="pt-BR" sz="1800" b="0" i="0">
                          <a:solidFill>
                            <a:schemeClr val="tx1"/>
                          </a:solidFill>
                          <a:latin typeface="Amazon Ember" panose="020B0603020204020204" pitchFamily="34" charset="0"/>
                          <a:ea typeface="Amazon Ember" panose="020B0603020204020204" pitchFamily="34" charset="0"/>
                          <a:cs typeface="Amazon Ember" panose="020B0603020204020204" pitchFamily="34" charset="0"/>
                        </a:rPr>
                        <a:t>Memcached</a:t>
                      </a:r>
                    </a:p>
                  </a:txBody>
                  <a:tcPr marL="137431" marR="137431" marT="68716" marB="68716"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36C2B3"/>
                    </a:solidFill>
                  </a:tcPr>
                </a:tc>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lgn="ctr" rtl="0"/>
                      <a:r>
                        <a:rPr lang="pt-BR" sz="1800" b="0" i="0">
                          <a:solidFill>
                            <a:schemeClr val="tx1"/>
                          </a:solidFill>
                          <a:latin typeface="Amazon Ember" panose="020B0603020204020204" pitchFamily="34" charset="0"/>
                          <a:ea typeface="Amazon Ember" panose="020B0603020204020204" pitchFamily="34" charset="0"/>
                          <a:cs typeface="Amazon Ember" panose="020B0603020204020204" pitchFamily="34" charset="0"/>
                        </a:rPr>
                        <a:t>Redis</a:t>
                      </a:r>
                    </a:p>
                  </a:txBody>
                  <a:tcPr marL="137431" marR="137431" marT="68716" marB="68716"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36C2B3"/>
                    </a:solidFill>
                  </a:tcPr>
                </a:tc>
                <a:extLst>
                  <a:ext uri="{0D108BD9-81ED-4DB2-BD59-A6C34878D82A}">
                    <a16:rowId xmlns:a16="http://schemas.microsoft.com/office/drawing/2014/main" val="10000"/>
                  </a:ext>
                </a:extLst>
              </a:tr>
              <a:tr h="548640">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rtl="0"/>
                      <a:r>
                        <a:rPr lang="pt-BR" sz="1600" b="0" i="0" dirty="0">
                          <a:solidFill>
                            <a:srgbClr val="232F3E"/>
                          </a:solidFill>
                          <a:latin typeface="Amazon Ember Light" panose="020B0403020204020204" pitchFamily="34" charset="0"/>
                          <a:ea typeface="Amazon Ember Light" panose="020B0403020204020204" pitchFamily="34" charset="0"/>
                          <a:cs typeface="Amazon Ember Light" panose="020B0403020204020204" pitchFamily="34" charset="0"/>
                        </a:rPr>
                        <a:t>Latência inferior a um milissegundo</a:t>
                      </a:r>
                    </a:p>
                  </a:txBody>
                  <a:tcPr marL="137431" marR="0" marT="68716" marB="68716"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rtl="0"/>
                      <a:r>
                        <a:rPr lang="pt-BR" sz="1600" b="0" i="0">
                          <a:solidFill>
                            <a:srgbClr val="232F3E"/>
                          </a:solidFill>
                          <a:latin typeface="Amazon Ember Light" panose="020B0403020204020204" pitchFamily="34" charset="0"/>
                          <a:ea typeface="Amazon Ember Light" panose="020B0403020204020204" pitchFamily="34" charset="0"/>
                          <a:cs typeface="Amazon Ember Light" panose="020B0403020204020204" pitchFamily="34" charset="0"/>
                        </a:rPr>
                        <a:t>Sim</a:t>
                      </a:r>
                    </a:p>
                  </a:txBody>
                  <a:tcPr marL="137431" marR="137431" marT="68716" marB="68716"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rtl="0"/>
                      <a:r>
                        <a:rPr lang="pt-BR" sz="1600" b="0" i="0">
                          <a:solidFill>
                            <a:srgbClr val="232F3E"/>
                          </a:solidFill>
                          <a:latin typeface="Amazon Ember Light" panose="020B0403020204020204" pitchFamily="34" charset="0"/>
                          <a:ea typeface="Amazon Ember Light" panose="020B0403020204020204" pitchFamily="34" charset="0"/>
                          <a:cs typeface="Amazon Ember Light" panose="020B0403020204020204" pitchFamily="34" charset="0"/>
                        </a:rPr>
                        <a:t>Sim</a:t>
                      </a:r>
                    </a:p>
                  </a:txBody>
                  <a:tcPr marL="137431" marR="137431" marT="68716" marB="68716"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extLst>
                  <a:ext uri="{0D108BD9-81ED-4DB2-BD59-A6C34878D82A}">
                    <a16:rowId xmlns:a16="http://schemas.microsoft.com/office/drawing/2014/main" val="10001"/>
                  </a:ext>
                </a:extLst>
              </a:tr>
              <a:tr h="548640">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pt-BR" sz="1600" b="0" i="0" dirty="0">
                          <a:solidFill>
                            <a:srgbClr val="232F3E"/>
                          </a:solidFill>
                          <a:latin typeface="Amazon Ember Light" panose="020B0403020204020204" pitchFamily="34" charset="0"/>
                          <a:ea typeface="Amazon Ember Light" panose="020B0403020204020204" pitchFamily="34" charset="0"/>
                          <a:cs typeface="Amazon Ember Light" panose="020B0403020204020204" pitchFamily="34" charset="0"/>
                        </a:rPr>
                        <a:t>Capacidade de dimensionar horizontalmente </a:t>
                      </a:r>
                      <a:r>
                        <a:rPr lang="pt-BR" sz="1600" b="0" i="0" dirty="0" smtClean="0">
                          <a:solidFill>
                            <a:srgbClr val="232F3E"/>
                          </a:solidFill>
                          <a:latin typeface="Amazon Ember Light" panose="020B0403020204020204" pitchFamily="34" charset="0"/>
                          <a:ea typeface="Amazon Ember Light" panose="020B0403020204020204" pitchFamily="34" charset="0"/>
                          <a:cs typeface="Amazon Ember Light" panose="020B0403020204020204" pitchFamily="34" charset="0"/>
                        </a:rPr>
                        <a:t>para gravações </a:t>
                      </a:r>
                      <a:r>
                        <a:rPr lang="pt-BR" sz="1600" b="0" i="0" dirty="0">
                          <a:solidFill>
                            <a:srgbClr val="232F3E"/>
                          </a:solidFill>
                          <a:latin typeface="Amazon Ember Light" panose="020B0403020204020204" pitchFamily="34" charset="0"/>
                          <a:ea typeface="Amazon Ember Light" panose="020B0403020204020204" pitchFamily="34" charset="0"/>
                          <a:cs typeface="Amazon Ember Light" panose="020B0403020204020204" pitchFamily="34" charset="0"/>
                        </a:rPr>
                        <a:t>e armazenamento</a:t>
                      </a:r>
                    </a:p>
                  </a:txBody>
                  <a:tcPr marL="137431" marR="0" marT="68716" marB="68716"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pt-BR" sz="1600" b="0" i="0">
                          <a:solidFill>
                            <a:srgbClr val="232F3E"/>
                          </a:solidFill>
                          <a:latin typeface="Amazon Ember Light" panose="020B0403020204020204" pitchFamily="34" charset="0"/>
                          <a:ea typeface="Amazon Ember Light" panose="020B0403020204020204" pitchFamily="34" charset="0"/>
                          <a:cs typeface="Amazon Ember Light" panose="020B0403020204020204" pitchFamily="34" charset="0"/>
                        </a:rPr>
                        <a:t>Sim</a:t>
                      </a:r>
                    </a:p>
                  </a:txBody>
                  <a:tcPr marL="137431" marR="137431" marT="68716" marB="68716"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pt-BR" sz="1600" b="0" i="0">
                          <a:solidFill>
                            <a:srgbClr val="232F3E"/>
                          </a:solidFill>
                          <a:latin typeface="Amazon Ember Light" panose="020B0403020204020204" pitchFamily="34" charset="0"/>
                          <a:ea typeface="Amazon Ember Light" panose="020B0403020204020204" pitchFamily="34" charset="0"/>
                          <a:cs typeface="Amazon Ember Light" panose="020B0403020204020204" pitchFamily="34" charset="0"/>
                        </a:rPr>
                        <a:t>Não</a:t>
                      </a:r>
                    </a:p>
                  </a:txBody>
                  <a:tcPr marL="137431" marR="137431" marT="68716" marB="68716"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2"/>
                  </a:ext>
                </a:extLst>
              </a:tr>
              <a:tr h="548640">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pt-BR" sz="1600" b="0" i="0" dirty="0">
                          <a:solidFill>
                            <a:srgbClr val="232F3E"/>
                          </a:solidFill>
                          <a:latin typeface="Amazon Ember Light" panose="020B0403020204020204" pitchFamily="34" charset="0"/>
                          <a:ea typeface="Amazon Ember Light" panose="020B0403020204020204" pitchFamily="34" charset="0"/>
                          <a:cs typeface="Amazon Ember Light" panose="020B0403020204020204" pitchFamily="34" charset="0"/>
                        </a:rPr>
                        <a:t>Performance </a:t>
                      </a:r>
                      <a:r>
                        <a:rPr lang="pt-BR" sz="1600" b="0" i="0" dirty="0" err="1">
                          <a:solidFill>
                            <a:srgbClr val="232F3E"/>
                          </a:solidFill>
                          <a:latin typeface="Amazon Ember Light" panose="020B0403020204020204" pitchFamily="34" charset="0"/>
                          <a:ea typeface="Amazon Ember Light" panose="020B0403020204020204" pitchFamily="34" charset="0"/>
                          <a:cs typeface="Amazon Ember Light" panose="020B0403020204020204" pitchFamily="34" charset="0"/>
                        </a:rPr>
                        <a:t>multi-threaded</a:t>
                      </a:r>
                      <a:endParaRPr lang="pt-BR" sz="1600" b="0" i="0" dirty="0">
                        <a:solidFill>
                          <a:srgbClr val="232F3E"/>
                        </a:solidFill>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137431" marR="0" marT="68716" marB="68716"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pt-BR" sz="1600" b="0" i="0">
                          <a:solidFill>
                            <a:srgbClr val="232F3E"/>
                          </a:solidFill>
                          <a:latin typeface="Amazon Ember Light" panose="020B0403020204020204" pitchFamily="34" charset="0"/>
                          <a:ea typeface="Amazon Ember Light" panose="020B0403020204020204" pitchFamily="34" charset="0"/>
                          <a:cs typeface="Amazon Ember Light" panose="020B0403020204020204" pitchFamily="34" charset="0"/>
                        </a:rPr>
                        <a:t>Sim</a:t>
                      </a:r>
                    </a:p>
                  </a:txBody>
                  <a:tcPr marL="137431" marR="137431" marT="68716" marB="68716"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pt-BR" sz="1600" b="0" i="0">
                          <a:solidFill>
                            <a:srgbClr val="232F3E"/>
                          </a:solidFill>
                          <a:latin typeface="Amazon Ember Light" panose="020B0403020204020204" pitchFamily="34" charset="0"/>
                          <a:ea typeface="Amazon Ember Light" panose="020B0403020204020204" pitchFamily="34" charset="0"/>
                          <a:cs typeface="Amazon Ember Light" panose="020B0403020204020204" pitchFamily="34" charset="0"/>
                        </a:rPr>
                        <a:t>Não</a:t>
                      </a:r>
                    </a:p>
                  </a:txBody>
                  <a:tcPr marL="137431" marR="137431" marT="68716" marB="68716"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extLst>
                  <a:ext uri="{0D108BD9-81ED-4DB2-BD59-A6C34878D82A}">
                    <a16:rowId xmlns:a16="http://schemas.microsoft.com/office/drawing/2014/main" val="10003"/>
                  </a:ext>
                </a:extLst>
              </a:tr>
              <a:tr h="548640">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pt-BR" sz="1600" b="0" i="0">
                          <a:solidFill>
                            <a:srgbClr val="232F3E"/>
                          </a:solidFill>
                          <a:latin typeface="Amazon Ember Light" panose="020B0403020204020204" pitchFamily="34" charset="0"/>
                          <a:ea typeface="Amazon Ember Light" panose="020B0403020204020204" pitchFamily="34" charset="0"/>
                          <a:cs typeface="Amazon Ember Light" panose="020B0403020204020204" pitchFamily="34" charset="0"/>
                        </a:rPr>
                        <a:t>Estruturas de dados avançadas</a:t>
                      </a:r>
                    </a:p>
                  </a:txBody>
                  <a:tcPr marL="137431" marR="0" marT="68716" marB="68716"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pt-BR" sz="1600" b="0" i="0">
                          <a:solidFill>
                            <a:srgbClr val="232F3E"/>
                          </a:solidFill>
                          <a:latin typeface="Amazon Ember Light" panose="020B0403020204020204" pitchFamily="34" charset="0"/>
                          <a:ea typeface="Amazon Ember Light" panose="020B0403020204020204" pitchFamily="34" charset="0"/>
                          <a:cs typeface="Amazon Ember Light" panose="020B0403020204020204" pitchFamily="34" charset="0"/>
                        </a:rPr>
                        <a:t>Não</a:t>
                      </a:r>
                    </a:p>
                  </a:txBody>
                  <a:tcPr marL="137431" marR="137431" marT="68716" marB="68716"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pt-BR" sz="1600" b="0" i="0">
                          <a:solidFill>
                            <a:srgbClr val="232F3E"/>
                          </a:solidFill>
                          <a:latin typeface="Amazon Ember Light" panose="020B0403020204020204" pitchFamily="34" charset="0"/>
                          <a:ea typeface="Amazon Ember Light" panose="020B0403020204020204" pitchFamily="34" charset="0"/>
                          <a:cs typeface="Amazon Ember Light" panose="020B0403020204020204" pitchFamily="34" charset="0"/>
                        </a:rPr>
                        <a:t>Sim</a:t>
                      </a:r>
                    </a:p>
                  </a:txBody>
                  <a:tcPr marL="137431" marR="137431" marT="68716" marB="68716"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4"/>
                  </a:ext>
                </a:extLst>
              </a:tr>
              <a:tr h="5486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pt-BR" sz="1600" b="0" i="0" spc="-20" baseline="0" dirty="0">
                          <a:solidFill>
                            <a:srgbClr val="232F3E"/>
                          </a:solidFill>
                          <a:latin typeface="Amazon Ember Light" panose="020B0403020204020204" pitchFamily="34" charset="0"/>
                          <a:ea typeface="Amazon Ember Light" panose="020B0403020204020204" pitchFamily="34" charset="0"/>
                          <a:cs typeface="Amazon Ember Light" panose="020B0403020204020204" pitchFamily="34" charset="0"/>
                        </a:rPr>
                        <a:t>Ordenação e classificação de conjuntos de dados</a:t>
                      </a:r>
                    </a:p>
                  </a:txBody>
                  <a:tcPr marL="137431" marR="0" marT="68716" marB="68716"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pt-BR" sz="1600" b="0" i="0">
                          <a:solidFill>
                            <a:srgbClr val="232F3E"/>
                          </a:solidFill>
                          <a:latin typeface="Amazon Ember Light" panose="020B0403020204020204" pitchFamily="34" charset="0"/>
                          <a:ea typeface="Amazon Ember Light" panose="020B0403020204020204" pitchFamily="34" charset="0"/>
                          <a:cs typeface="Amazon Ember Light" panose="020B0403020204020204" pitchFamily="34" charset="0"/>
                        </a:rPr>
                        <a:t>Não</a:t>
                      </a:r>
                    </a:p>
                  </a:txBody>
                  <a:tcPr marL="137431" marR="137431" marT="68716" marB="68716"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pt-BR" sz="1600" b="0" i="0">
                          <a:solidFill>
                            <a:srgbClr val="232F3E"/>
                          </a:solidFill>
                          <a:latin typeface="Amazon Ember Light" panose="020B0403020204020204" pitchFamily="34" charset="0"/>
                          <a:ea typeface="Amazon Ember Light" panose="020B0403020204020204" pitchFamily="34" charset="0"/>
                          <a:cs typeface="Amazon Ember Light" panose="020B0403020204020204" pitchFamily="34" charset="0"/>
                        </a:rPr>
                        <a:t>Sim</a:t>
                      </a:r>
                    </a:p>
                  </a:txBody>
                  <a:tcPr marL="137431" marR="137431" marT="68716" marB="68716" anchor="ct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416673885"/>
                  </a:ext>
                </a:extLst>
              </a:tr>
              <a:tr h="5486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pt-BR" sz="1600" b="0" i="0" spc="-20" baseline="0" dirty="0">
                          <a:solidFill>
                            <a:srgbClr val="232F3E"/>
                          </a:solidFill>
                          <a:latin typeface="Amazon Ember Light" panose="020B0403020204020204" pitchFamily="34" charset="0"/>
                          <a:ea typeface="Amazon Ember Light" panose="020B0403020204020204" pitchFamily="34" charset="0"/>
                          <a:cs typeface="Amazon Ember Light" panose="020B0403020204020204" pitchFamily="34" charset="0"/>
                        </a:rPr>
                        <a:t>Sistemas de publicação/assinatura de mensagens</a:t>
                      </a:r>
                    </a:p>
                  </a:txBody>
                  <a:tcPr marL="137431" marR="0" marT="68716" marB="68716"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pt-BR" sz="1600" b="0" i="0" dirty="0">
                          <a:solidFill>
                            <a:srgbClr val="232F3E"/>
                          </a:solidFill>
                          <a:latin typeface="Amazon Ember Light" panose="020B0403020204020204" pitchFamily="34" charset="0"/>
                          <a:ea typeface="Amazon Ember Light" panose="020B0403020204020204" pitchFamily="34" charset="0"/>
                          <a:cs typeface="Amazon Ember Light" panose="020B0403020204020204" pitchFamily="34" charset="0"/>
                        </a:rPr>
                        <a:t>Não</a:t>
                      </a:r>
                    </a:p>
                  </a:txBody>
                  <a:tcPr marL="137431" marR="137431" marT="68716" marB="68716"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pt-BR" sz="1600" b="0" i="0">
                          <a:solidFill>
                            <a:srgbClr val="232F3E"/>
                          </a:solidFill>
                          <a:latin typeface="Amazon Ember Light" panose="020B0403020204020204" pitchFamily="34" charset="0"/>
                          <a:ea typeface="Amazon Ember Light" panose="020B0403020204020204" pitchFamily="34" charset="0"/>
                          <a:cs typeface="Amazon Ember Light" panose="020B0403020204020204" pitchFamily="34" charset="0"/>
                        </a:rPr>
                        <a:t>Sim</a:t>
                      </a:r>
                    </a:p>
                  </a:txBody>
                  <a:tcPr marL="137431" marR="137431" marT="68716" marB="68716" anchor="ct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588231128"/>
                  </a:ext>
                </a:extLst>
              </a:tr>
              <a:tr h="5486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pt-BR" sz="1600" b="0" i="0" dirty="0">
                          <a:solidFill>
                            <a:srgbClr val="232F3E"/>
                          </a:solidFill>
                          <a:latin typeface="Amazon Ember Light" panose="020B0403020204020204" pitchFamily="34" charset="0"/>
                          <a:ea typeface="Amazon Ember Light" panose="020B0403020204020204" pitchFamily="34" charset="0"/>
                          <a:cs typeface="Amazon Ember Light" panose="020B0403020204020204" pitchFamily="34" charset="0"/>
                        </a:rPr>
                        <a:t>Implantações </a:t>
                      </a:r>
                      <a:r>
                        <a:rPr lang="pt-BR" sz="1600" b="0" i="0" dirty="0" err="1">
                          <a:solidFill>
                            <a:srgbClr val="232F3E"/>
                          </a:solidFill>
                          <a:latin typeface="Amazon Ember Light" panose="020B0403020204020204" pitchFamily="34" charset="0"/>
                          <a:ea typeface="Amazon Ember Light" panose="020B0403020204020204" pitchFamily="34" charset="0"/>
                          <a:cs typeface="Amazon Ember Light" panose="020B0403020204020204" pitchFamily="34" charset="0"/>
                        </a:rPr>
                        <a:t>Multi-AZ</a:t>
                      </a:r>
                      <a:r>
                        <a:rPr lang="pt-BR" sz="1600" b="0" i="0" dirty="0">
                          <a:solidFill>
                            <a:srgbClr val="232F3E"/>
                          </a:solidFill>
                          <a:latin typeface="Amazon Ember Light" panose="020B0403020204020204" pitchFamily="34" charset="0"/>
                          <a:ea typeface="Amazon Ember Light" panose="020B0403020204020204" pitchFamily="34" charset="0"/>
                          <a:cs typeface="Amazon Ember Light" panose="020B0403020204020204" pitchFamily="34" charset="0"/>
                        </a:rPr>
                        <a:t> com </a:t>
                      </a:r>
                      <a:r>
                        <a:rPr lang="pt-BR" sz="1600" b="0" i="0" dirty="0" err="1">
                          <a:solidFill>
                            <a:srgbClr val="232F3E"/>
                          </a:solidFill>
                          <a:latin typeface="Amazon Ember Light" panose="020B0403020204020204" pitchFamily="34" charset="0"/>
                          <a:ea typeface="Amazon Ember Light" panose="020B0403020204020204" pitchFamily="34" charset="0"/>
                          <a:cs typeface="Amazon Ember Light" panose="020B0403020204020204" pitchFamily="34" charset="0"/>
                        </a:rPr>
                        <a:t>failover</a:t>
                      </a:r>
                      <a:r>
                        <a:rPr lang="pt-BR" sz="1600" b="0" i="0" dirty="0">
                          <a:solidFill>
                            <a:srgbClr val="232F3E"/>
                          </a:solidFill>
                          <a:latin typeface="Amazon Ember Light" panose="020B0403020204020204" pitchFamily="34" charset="0"/>
                          <a:ea typeface="Amazon Ember Light" panose="020B0403020204020204" pitchFamily="34" charset="0"/>
                          <a:cs typeface="Amazon Ember Light" panose="020B0403020204020204" pitchFamily="34" charset="0"/>
                        </a:rPr>
                        <a:t> automático</a:t>
                      </a:r>
                    </a:p>
                  </a:txBody>
                  <a:tcPr marL="137431" marR="0" marT="68716" marB="68716"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pt-BR" sz="1600" b="0" i="0">
                          <a:solidFill>
                            <a:srgbClr val="232F3E"/>
                          </a:solidFill>
                          <a:latin typeface="Amazon Ember Light" panose="020B0403020204020204" pitchFamily="34" charset="0"/>
                          <a:ea typeface="Amazon Ember Light" panose="020B0403020204020204" pitchFamily="34" charset="0"/>
                          <a:cs typeface="Amazon Ember Light" panose="020B0403020204020204" pitchFamily="34" charset="0"/>
                        </a:rPr>
                        <a:t>Não</a:t>
                      </a:r>
                    </a:p>
                  </a:txBody>
                  <a:tcPr marL="137431" marR="137431" marT="68716" marB="68716"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pt-BR" sz="1600" b="0" i="0">
                          <a:solidFill>
                            <a:srgbClr val="232F3E"/>
                          </a:solidFill>
                          <a:latin typeface="Amazon Ember Light" panose="020B0403020204020204" pitchFamily="34" charset="0"/>
                          <a:ea typeface="Amazon Ember Light" panose="020B0403020204020204" pitchFamily="34" charset="0"/>
                          <a:cs typeface="Amazon Ember Light" panose="020B0403020204020204" pitchFamily="34" charset="0"/>
                        </a:rPr>
                        <a:t>Sim</a:t>
                      </a:r>
                    </a:p>
                  </a:txBody>
                  <a:tcPr marL="137431" marR="137431" marT="68716" marB="68716" anchor="ct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881131569"/>
                  </a:ext>
                </a:extLst>
              </a:tr>
              <a:tr h="5486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pt-BR" sz="1600" b="0" i="0">
                          <a:solidFill>
                            <a:srgbClr val="232F3E"/>
                          </a:solidFill>
                          <a:latin typeface="Amazon Ember Light" panose="020B0403020204020204" pitchFamily="34" charset="0"/>
                          <a:ea typeface="Amazon Ember Light" panose="020B0403020204020204" pitchFamily="34" charset="0"/>
                          <a:cs typeface="Amazon Ember Light" panose="020B0403020204020204" pitchFamily="34" charset="0"/>
                        </a:rPr>
                        <a:t>Persistência</a:t>
                      </a:r>
                    </a:p>
                  </a:txBody>
                  <a:tcPr marL="137431" marR="137431" marT="68716" marB="68716"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pt-BR" sz="1600" b="0" i="0">
                          <a:solidFill>
                            <a:srgbClr val="232F3E"/>
                          </a:solidFill>
                          <a:latin typeface="Amazon Ember Light" panose="020B0403020204020204" pitchFamily="34" charset="0"/>
                          <a:ea typeface="Amazon Ember Light" panose="020B0403020204020204" pitchFamily="34" charset="0"/>
                          <a:cs typeface="Amazon Ember Light" panose="020B0403020204020204" pitchFamily="34" charset="0"/>
                        </a:rPr>
                        <a:t>Não</a:t>
                      </a:r>
                    </a:p>
                  </a:txBody>
                  <a:tcPr marL="137431" marR="137431" marT="68716" marB="68716"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pt-BR" sz="1600" b="0" i="0">
                          <a:solidFill>
                            <a:srgbClr val="232F3E"/>
                          </a:solidFill>
                          <a:latin typeface="Amazon Ember Light" panose="020B0403020204020204" pitchFamily="34" charset="0"/>
                          <a:ea typeface="Amazon Ember Light" panose="020B0403020204020204" pitchFamily="34" charset="0"/>
                          <a:cs typeface="Amazon Ember Light" panose="020B0403020204020204" pitchFamily="34" charset="0"/>
                        </a:rPr>
                        <a:t>Sim</a:t>
                      </a:r>
                    </a:p>
                  </a:txBody>
                  <a:tcPr marL="137431" marR="137431" marT="68716" marB="68716" anchor="ct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906912860"/>
                  </a:ext>
                </a:extLst>
              </a:tr>
            </a:tbl>
          </a:graphicData>
        </a:graphic>
      </p:graphicFrame>
    </p:spTree>
    <p:custDataLst>
      <p:tags r:id="rId1"/>
    </p:custDataLst>
    <p:extLst>
      <p:ext uri="{BB962C8B-B14F-4D97-AF65-F5344CB8AC3E}">
        <p14:creationId xmlns:p14="http://schemas.microsoft.com/office/powerpoint/2010/main" val="185216141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pt-BR"/>
              <a:t>Componentes do ElastiCache</a:t>
            </a:r>
          </a:p>
        </p:txBody>
      </p:sp>
      <p:grpSp>
        <p:nvGrpSpPr>
          <p:cNvPr id="4" name="Group 3" descr="amazon elasticache cluster with cache nodes.">
            <a:extLst>
              <a:ext uri="{FF2B5EF4-FFF2-40B4-BE49-F238E27FC236}">
                <a16:creationId xmlns:a16="http://schemas.microsoft.com/office/drawing/2014/main" id="{EAF898A1-C0E3-4097-A3E4-39E69E93CEB9}"/>
              </a:ext>
            </a:extLst>
          </p:cNvPr>
          <p:cNvGrpSpPr/>
          <p:nvPr/>
        </p:nvGrpSpPr>
        <p:grpSpPr>
          <a:xfrm>
            <a:off x="684244" y="1989049"/>
            <a:ext cx="6615611" cy="3937618"/>
            <a:chOff x="684244" y="1989049"/>
            <a:chExt cx="6615611" cy="3937618"/>
          </a:xfrm>
        </p:grpSpPr>
        <p:grpSp>
          <p:nvGrpSpPr>
            <p:cNvPr id="9" name="Group 8">
              <a:extLst>
                <a:ext uri="{FF2B5EF4-FFF2-40B4-BE49-F238E27FC236}">
                  <a16:creationId xmlns:a16="http://schemas.microsoft.com/office/drawing/2014/main" id="{AF33D78C-7878-4DAA-A276-C6FEA09F30E7}"/>
                </a:ext>
              </a:extLst>
            </p:cNvPr>
            <p:cNvGrpSpPr/>
            <p:nvPr/>
          </p:nvGrpSpPr>
          <p:grpSpPr>
            <a:xfrm>
              <a:off x="2710831" y="2633903"/>
              <a:ext cx="3866184" cy="2488688"/>
              <a:chOff x="2710831" y="2633903"/>
              <a:chExt cx="3866184" cy="2488688"/>
            </a:xfrm>
          </p:grpSpPr>
          <p:pic>
            <p:nvPicPr>
              <p:cNvPr id="30" name="Graphic 29">
                <a:extLst>
                  <a:ext uri="{FF2B5EF4-FFF2-40B4-BE49-F238E27FC236}">
                    <a16:creationId xmlns:a16="http://schemas.microsoft.com/office/drawing/2014/main" id="{7F293482-1317-4B4A-97C8-BB24A678946A}"/>
                  </a:ext>
                  <a:ext uri="{C183D7F6-B498-43B3-948B-1728B52AA6E4}">
                    <adec:decorative xmlns:adec="http://schemas.microsoft.com/office/drawing/2017/decorative" xmlns="" val="1"/>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2710831" y="2633903"/>
                <a:ext cx="640080" cy="640080"/>
              </a:xfrm>
              <a:prstGeom prst="rect">
                <a:avLst/>
              </a:prstGeom>
            </p:spPr>
          </p:pic>
          <p:pic>
            <p:nvPicPr>
              <p:cNvPr id="31" name="Graphic 30">
                <a:extLst>
                  <a:ext uri="{FF2B5EF4-FFF2-40B4-BE49-F238E27FC236}">
                    <a16:creationId xmlns:a16="http://schemas.microsoft.com/office/drawing/2014/main" id="{8F00499B-FA99-4FE7-A544-43E3FAC6AAD5}"/>
                  </a:ext>
                  <a:ext uri="{C183D7F6-B498-43B3-948B-1728B52AA6E4}">
                    <adec:decorative xmlns:adec="http://schemas.microsoft.com/office/drawing/2017/decorative" xmlns="" val="1"/>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3517357" y="2633903"/>
                <a:ext cx="640080" cy="640080"/>
              </a:xfrm>
              <a:prstGeom prst="rect">
                <a:avLst/>
              </a:prstGeom>
            </p:spPr>
          </p:pic>
          <p:pic>
            <p:nvPicPr>
              <p:cNvPr id="32" name="Graphic 31">
                <a:extLst>
                  <a:ext uri="{FF2B5EF4-FFF2-40B4-BE49-F238E27FC236}">
                    <a16:creationId xmlns:a16="http://schemas.microsoft.com/office/drawing/2014/main" id="{C6C19848-55B1-403C-94B8-ACF35BEEF7F1}"/>
                  </a:ext>
                  <a:ext uri="{C183D7F6-B498-43B3-948B-1728B52AA6E4}">
                    <adec:decorative xmlns:adec="http://schemas.microsoft.com/office/drawing/2017/decorative" xmlns="" val="1"/>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4323883" y="2633903"/>
                <a:ext cx="640080" cy="640080"/>
              </a:xfrm>
              <a:prstGeom prst="rect">
                <a:avLst/>
              </a:prstGeom>
            </p:spPr>
          </p:pic>
          <p:pic>
            <p:nvPicPr>
              <p:cNvPr id="33" name="Graphic 32">
                <a:extLst>
                  <a:ext uri="{FF2B5EF4-FFF2-40B4-BE49-F238E27FC236}">
                    <a16:creationId xmlns:a16="http://schemas.microsoft.com/office/drawing/2014/main" id="{C66D2ACF-6CDC-4F96-A22F-1F8A7D33E70F}"/>
                  </a:ext>
                  <a:ext uri="{C183D7F6-B498-43B3-948B-1728B52AA6E4}">
                    <adec:decorative xmlns:adec="http://schemas.microsoft.com/office/drawing/2017/decorative" xmlns="" val="1"/>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5130409" y="2633903"/>
                <a:ext cx="640080" cy="640080"/>
              </a:xfrm>
              <a:prstGeom prst="rect">
                <a:avLst/>
              </a:prstGeom>
            </p:spPr>
          </p:pic>
          <p:pic>
            <p:nvPicPr>
              <p:cNvPr id="34" name="Graphic 33">
                <a:extLst>
                  <a:ext uri="{FF2B5EF4-FFF2-40B4-BE49-F238E27FC236}">
                    <a16:creationId xmlns:a16="http://schemas.microsoft.com/office/drawing/2014/main" id="{8D7FA88C-A7D3-4877-A1FF-831895C24833}"/>
                  </a:ext>
                  <a:ext uri="{C183D7F6-B498-43B3-948B-1728B52AA6E4}">
                    <adec:decorative xmlns:adec="http://schemas.microsoft.com/office/drawing/2017/decorative" xmlns="" val="1"/>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5936935" y="2633903"/>
                <a:ext cx="640080" cy="640080"/>
              </a:xfrm>
              <a:prstGeom prst="rect">
                <a:avLst/>
              </a:prstGeom>
            </p:spPr>
          </p:pic>
          <p:pic>
            <p:nvPicPr>
              <p:cNvPr id="37" name="Graphic 36">
                <a:extLst>
                  <a:ext uri="{FF2B5EF4-FFF2-40B4-BE49-F238E27FC236}">
                    <a16:creationId xmlns:a16="http://schemas.microsoft.com/office/drawing/2014/main" id="{D4738F9B-3360-44F7-A41D-F06A17366658}"/>
                  </a:ext>
                  <a:ext uri="{C183D7F6-B498-43B3-948B-1728B52AA6E4}">
                    <adec:decorative xmlns:adec="http://schemas.microsoft.com/office/drawing/2017/decorative" xmlns="" val="1"/>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2710831" y="3558207"/>
                <a:ext cx="640080" cy="640080"/>
              </a:xfrm>
              <a:prstGeom prst="rect">
                <a:avLst/>
              </a:prstGeom>
            </p:spPr>
          </p:pic>
          <p:pic>
            <p:nvPicPr>
              <p:cNvPr id="38" name="Graphic 37">
                <a:extLst>
                  <a:ext uri="{FF2B5EF4-FFF2-40B4-BE49-F238E27FC236}">
                    <a16:creationId xmlns:a16="http://schemas.microsoft.com/office/drawing/2014/main" id="{F5A041BD-6077-4BFB-B95C-A8D25FDD1610}"/>
                  </a:ext>
                  <a:ext uri="{C183D7F6-B498-43B3-948B-1728B52AA6E4}">
                    <adec:decorative xmlns:adec="http://schemas.microsoft.com/office/drawing/2017/decorative" xmlns="" val="1"/>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3517357" y="3558207"/>
                <a:ext cx="640080" cy="640080"/>
              </a:xfrm>
              <a:prstGeom prst="rect">
                <a:avLst/>
              </a:prstGeom>
            </p:spPr>
          </p:pic>
          <p:pic>
            <p:nvPicPr>
              <p:cNvPr id="39" name="Graphic 38">
                <a:extLst>
                  <a:ext uri="{FF2B5EF4-FFF2-40B4-BE49-F238E27FC236}">
                    <a16:creationId xmlns:a16="http://schemas.microsoft.com/office/drawing/2014/main" id="{1EFBBFAB-13D2-468A-A76D-669FEEE7B099}"/>
                  </a:ext>
                  <a:ext uri="{C183D7F6-B498-43B3-948B-1728B52AA6E4}">
                    <adec:decorative xmlns:adec="http://schemas.microsoft.com/office/drawing/2017/decorative" xmlns="" val="1"/>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4323883" y="3558207"/>
                <a:ext cx="640080" cy="640080"/>
              </a:xfrm>
              <a:prstGeom prst="rect">
                <a:avLst/>
              </a:prstGeom>
            </p:spPr>
          </p:pic>
          <p:pic>
            <p:nvPicPr>
              <p:cNvPr id="40" name="Graphic 39">
                <a:extLst>
                  <a:ext uri="{FF2B5EF4-FFF2-40B4-BE49-F238E27FC236}">
                    <a16:creationId xmlns:a16="http://schemas.microsoft.com/office/drawing/2014/main" id="{06640389-578C-421B-AF27-7DF61B0A3B05}"/>
                  </a:ext>
                  <a:ext uri="{C183D7F6-B498-43B3-948B-1728B52AA6E4}">
                    <adec:decorative xmlns:adec="http://schemas.microsoft.com/office/drawing/2017/decorative" xmlns="" val="1"/>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5130409" y="3558207"/>
                <a:ext cx="640080" cy="640080"/>
              </a:xfrm>
              <a:prstGeom prst="rect">
                <a:avLst/>
              </a:prstGeom>
            </p:spPr>
          </p:pic>
          <p:pic>
            <p:nvPicPr>
              <p:cNvPr id="41" name="Graphic 40">
                <a:extLst>
                  <a:ext uri="{FF2B5EF4-FFF2-40B4-BE49-F238E27FC236}">
                    <a16:creationId xmlns:a16="http://schemas.microsoft.com/office/drawing/2014/main" id="{EB6A54B8-D194-4436-9B02-A2D17FE0C125}"/>
                  </a:ext>
                  <a:ext uri="{C183D7F6-B498-43B3-948B-1728B52AA6E4}">
                    <adec:decorative xmlns:adec="http://schemas.microsoft.com/office/drawing/2017/decorative" xmlns="" val="1"/>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5936935" y="3558207"/>
                <a:ext cx="640080" cy="640080"/>
              </a:xfrm>
              <a:prstGeom prst="rect">
                <a:avLst/>
              </a:prstGeom>
            </p:spPr>
          </p:pic>
          <p:pic>
            <p:nvPicPr>
              <p:cNvPr id="43" name="Graphic 42">
                <a:extLst>
                  <a:ext uri="{FF2B5EF4-FFF2-40B4-BE49-F238E27FC236}">
                    <a16:creationId xmlns:a16="http://schemas.microsoft.com/office/drawing/2014/main" id="{FEEDE693-2A31-4A05-A3D2-BEB0984DC8B0}"/>
                  </a:ext>
                  <a:ext uri="{C183D7F6-B498-43B3-948B-1728B52AA6E4}">
                    <adec:decorative xmlns:adec="http://schemas.microsoft.com/office/drawing/2017/decorative" xmlns="" val="1"/>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2710831" y="4482511"/>
                <a:ext cx="640080" cy="640080"/>
              </a:xfrm>
              <a:prstGeom prst="rect">
                <a:avLst/>
              </a:prstGeom>
            </p:spPr>
          </p:pic>
          <p:pic>
            <p:nvPicPr>
              <p:cNvPr id="44" name="Graphic 43">
                <a:extLst>
                  <a:ext uri="{FF2B5EF4-FFF2-40B4-BE49-F238E27FC236}">
                    <a16:creationId xmlns:a16="http://schemas.microsoft.com/office/drawing/2014/main" id="{62E70BA3-7E29-4C8C-978C-81E6AE62DD97}"/>
                  </a:ext>
                  <a:ext uri="{C183D7F6-B498-43B3-948B-1728B52AA6E4}">
                    <adec:decorative xmlns:adec="http://schemas.microsoft.com/office/drawing/2017/decorative" xmlns="" val="1"/>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3517357" y="4482511"/>
                <a:ext cx="640080" cy="640080"/>
              </a:xfrm>
              <a:prstGeom prst="rect">
                <a:avLst/>
              </a:prstGeom>
            </p:spPr>
          </p:pic>
          <p:pic>
            <p:nvPicPr>
              <p:cNvPr id="45" name="Graphic 44">
                <a:extLst>
                  <a:ext uri="{FF2B5EF4-FFF2-40B4-BE49-F238E27FC236}">
                    <a16:creationId xmlns:a16="http://schemas.microsoft.com/office/drawing/2014/main" id="{75C63F4C-C281-4555-A69B-4584540B8823}"/>
                  </a:ext>
                  <a:ext uri="{C183D7F6-B498-43B3-948B-1728B52AA6E4}">
                    <adec:decorative xmlns:adec="http://schemas.microsoft.com/office/drawing/2017/decorative" xmlns="" val="1"/>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4323883" y="4482511"/>
                <a:ext cx="640080" cy="640080"/>
              </a:xfrm>
              <a:prstGeom prst="rect">
                <a:avLst/>
              </a:prstGeom>
            </p:spPr>
          </p:pic>
          <p:pic>
            <p:nvPicPr>
              <p:cNvPr id="46" name="Graphic 45">
                <a:extLst>
                  <a:ext uri="{FF2B5EF4-FFF2-40B4-BE49-F238E27FC236}">
                    <a16:creationId xmlns:a16="http://schemas.microsoft.com/office/drawing/2014/main" id="{203F3D1D-D0A9-43FC-82DB-BCFADF8DCDCE}"/>
                  </a:ext>
                  <a:ext uri="{C183D7F6-B498-43B3-948B-1728B52AA6E4}">
                    <adec:decorative xmlns:adec="http://schemas.microsoft.com/office/drawing/2017/decorative" xmlns="" val="1"/>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5130409" y="4482511"/>
                <a:ext cx="640080" cy="640080"/>
              </a:xfrm>
              <a:prstGeom prst="rect">
                <a:avLst/>
              </a:prstGeom>
            </p:spPr>
          </p:pic>
          <p:pic>
            <p:nvPicPr>
              <p:cNvPr id="47" name="Graphic 46">
                <a:extLst>
                  <a:ext uri="{FF2B5EF4-FFF2-40B4-BE49-F238E27FC236}">
                    <a16:creationId xmlns:a16="http://schemas.microsoft.com/office/drawing/2014/main" id="{D6F9DEA2-8D9F-42E8-8359-64A7860A3395}"/>
                  </a:ext>
                  <a:ext uri="{C183D7F6-B498-43B3-948B-1728B52AA6E4}">
                    <adec:decorative xmlns:adec="http://schemas.microsoft.com/office/drawing/2017/decorative" xmlns="" val="1"/>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5936935" y="4482511"/>
                <a:ext cx="640080" cy="640080"/>
              </a:xfrm>
              <a:prstGeom prst="rect">
                <a:avLst/>
              </a:prstGeom>
            </p:spPr>
          </p:pic>
        </p:grpSp>
        <p:sp>
          <p:nvSpPr>
            <p:cNvPr id="103" name="TextBox 102"/>
            <p:cNvSpPr txBox="1"/>
            <p:nvPr/>
          </p:nvSpPr>
          <p:spPr>
            <a:xfrm>
              <a:off x="3676021" y="5447750"/>
              <a:ext cx="1393698" cy="297639"/>
            </a:xfrm>
            <a:prstGeom prst="rect">
              <a:avLst/>
            </a:prstGeom>
            <a:noFill/>
          </p:spPr>
          <p:txBody>
            <a:bodyPr wrap="square" lIns="0" tIns="0" rIns="0" bIns="0" rtlCol="0" anchor="t">
              <a:noAutofit/>
            </a:bodyPr>
            <a:lstStyle/>
            <a:p>
              <a:pPr algn="ctr" rtl="0"/>
              <a:r>
                <a:rPr lang="pt-BR" sz="1600">
                  <a:latin typeface="Amazon Ember Light" panose="020B0403020204020204" pitchFamily="34" charset="0"/>
                  <a:ea typeface="Amazon Ember Light" panose="020B0403020204020204" pitchFamily="34" charset="0"/>
                  <a:cs typeface="Amazon Ember Light" panose="020B0403020204020204" pitchFamily="34" charset="0"/>
                </a:rPr>
                <a:t>Nós de cache</a:t>
              </a:r>
            </a:p>
          </p:txBody>
        </p:sp>
        <p:sp>
          <p:nvSpPr>
            <p:cNvPr id="49" name="Rectangle 48">
              <a:extLst>
                <a:ext uri="{FF2B5EF4-FFF2-40B4-BE49-F238E27FC236}">
                  <a16:creationId xmlns:a16="http://schemas.microsoft.com/office/drawing/2014/main" id="{6740D3B1-4F6D-4713-A559-BBF218B443AD}"/>
                </a:ext>
              </a:extLst>
            </p:cNvPr>
            <p:cNvSpPr/>
            <p:nvPr/>
          </p:nvSpPr>
          <p:spPr>
            <a:xfrm>
              <a:off x="1370044" y="1989049"/>
              <a:ext cx="5929811" cy="3937618"/>
            </a:xfrm>
            <a:prstGeom prst="rect">
              <a:avLst/>
            </a:prstGeom>
            <a:noFill/>
            <a:ln w="12700" cap="flat" cmpd="sng" algn="ctr">
              <a:solidFill>
                <a:srgbClr val="5A6B86"/>
              </a:solidFill>
              <a:prstDash val="dash"/>
              <a:miter lim="800000"/>
            </a:ln>
            <a:effectLst/>
          </p:spPr>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600" b="0" i="0" u="none" strike="noStrike" kern="0" cap="none" spc="0" normalizeH="0" noProof="0">
                  <a:ln>
                    <a:noFill/>
                  </a:ln>
                  <a:solidFill>
                    <a:srgbClr val="5A6B86"/>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Cluster</a:t>
              </a:r>
              <a:endParaRPr kumimoji="0" lang="en-US" sz="1200" b="0" i="0" u="none" strike="noStrike" kern="0" cap="none" spc="0" normalizeH="0" noProof="0" dirty="0">
                <a:ln>
                  <a:noFill/>
                </a:ln>
                <a:solidFill>
                  <a:srgbClr val="5A6B86"/>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pic>
          <p:nvPicPr>
            <p:cNvPr id="29" name="Graphic 28">
              <a:extLst>
                <a:ext uri="{FF2B5EF4-FFF2-40B4-BE49-F238E27FC236}">
                  <a16:creationId xmlns:a16="http://schemas.microsoft.com/office/drawing/2014/main" id="{E67FB5C8-67A7-4756-A477-5CE67F69B195}"/>
                </a:ext>
                <a:ext uri="{C183D7F6-B498-43B3-948B-1728B52AA6E4}">
                  <adec:decorative xmlns:adec="http://schemas.microsoft.com/office/drawing/2017/decorative" xmlns="" val="1"/>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684244" y="2743200"/>
              <a:ext cx="1371600" cy="1371600"/>
            </a:xfrm>
            <a:prstGeom prst="rect">
              <a:avLst/>
            </a:prstGeom>
          </p:spPr>
        </p:pic>
        <p:cxnSp>
          <p:nvCxnSpPr>
            <p:cNvPr id="10" name="Straight Connector 9">
              <a:extLst>
                <a:ext uri="{FF2B5EF4-FFF2-40B4-BE49-F238E27FC236}">
                  <a16:creationId xmlns:a16="http://schemas.microsoft.com/office/drawing/2014/main" id="{8AACB4C0-E773-4966-A9B8-6BE1B2EB26AD}"/>
                </a:ext>
              </a:extLst>
            </p:cNvPr>
            <p:cNvCxnSpPr>
              <a:cxnSpLocks/>
            </p:cNvCxnSpPr>
            <p:nvPr/>
          </p:nvCxnSpPr>
          <p:spPr>
            <a:xfrm>
              <a:off x="3030871" y="4884801"/>
              <a:ext cx="714493" cy="637091"/>
            </a:xfrm>
            <a:prstGeom prst="line">
              <a:avLst/>
            </a:prstGeom>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9D392411-5538-44E0-A024-E297C121325E}"/>
                </a:ext>
              </a:extLst>
            </p:cNvPr>
            <p:cNvSpPr txBox="1"/>
            <p:nvPr/>
          </p:nvSpPr>
          <p:spPr>
            <a:xfrm>
              <a:off x="705439" y="4114800"/>
              <a:ext cx="1329210" cy="646331"/>
            </a:xfrm>
            <a:prstGeom prst="rect">
              <a:avLst/>
            </a:prstGeom>
            <a:solidFill>
              <a:schemeClr val="bg1"/>
            </a:solidFill>
          </p:spPr>
          <p:txBody>
            <a:bodyPr wrap="none" rtlCol="0">
              <a:spAutoFit/>
            </a:bodyPr>
            <a:lstStyle/>
            <a:p>
              <a:pPr algn="ctr" rtl="0"/>
              <a:r>
                <a:rPr lang="pt-BR">
                  <a:latin typeface="Amazon Ember Light" panose="020B0403020204020204" pitchFamily="34" charset="0"/>
                  <a:ea typeface="Amazon Ember Light" panose="020B0403020204020204" pitchFamily="34" charset="0"/>
                  <a:cs typeface="Amazon Ember Light" panose="020B0403020204020204" pitchFamily="34" charset="0"/>
                </a:rPr>
                <a:t>Amazon </a:t>
              </a:r>
              <a:r>
                <a:rPr lang="en-US" dirty="0">
                  <a:latin typeface="Amazon Ember Light" panose="020B0403020204020204" pitchFamily="34" charset="0"/>
                  <a:ea typeface="Amazon Ember Light" panose="020B0403020204020204" pitchFamily="34" charset="0"/>
                  <a:cs typeface="Amazon Ember Light" panose="020B0403020204020204" pitchFamily="34" charset="0"/>
                </a:rPr>
                <a:t/>
              </a:r>
              <a:br>
                <a:rPr lang="en-US" dirty="0">
                  <a:latin typeface="Amazon Ember Light" panose="020B0403020204020204" pitchFamily="34" charset="0"/>
                  <a:ea typeface="Amazon Ember Light" panose="020B0403020204020204" pitchFamily="34" charset="0"/>
                  <a:cs typeface="Amazon Ember Light" panose="020B0403020204020204" pitchFamily="34" charset="0"/>
                </a:rPr>
              </a:br>
              <a:r>
                <a:rPr lang="pt-BR">
                  <a:latin typeface="Amazon Ember Light" panose="020B0403020204020204" pitchFamily="34" charset="0"/>
                  <a:ea typeface="Amazon Ember Light" panose="020B0403020204020204" pitchFamily="34" charset="0"/>
                  <a:cs typeface="Amazon Ember Light" panose="020B0403020204020204" pitchFamily="34" charset="0"/>
                </a:rPr>
                <a:t>ElastiCache</a:t>
              </a:r>
            </a:p>
          </p:txBody>
        </p:sp>
      </p:grpSp>
      <p:sp>
        <p:nvSpPr>
          <p:cNvPr id="6" name="TextBox 5">
            <a:extLst>
              <a:ext uri="{FF2B5EF4-FFF2-40B4-BE49-F238E27FC236}">
                <a16:creationId xmlns:a16="http://schemas.microsoft.com/office/drawing/2014/main" id="{E0581B6C-CE39-4C7E-A6FB-9B527755276C}"/>
              </a:ext>
            </a:extLst>
          </p:cNvPr>
          <p:cNvSpPr txBox="1"/>
          <p:nvPr/>
        </p:nvSpPr>
        <p:spPr>
          <a:xfrm>
            <a:off x="7630099" y="2003524"/>
            <a:ext cx="4006579" cy="2554545"/>
          </a:xfrm>
          <a:prstGeom prst="rect">
            <a:avLst/>
          </a:prstGeom>
          <a:noFill/>
        </p:spPr>
        <p:txBody>
          <a:bodyPr wrap="square" rIns="0" rtlCol="0">
            <a:spAutoFit/>
          </a:bodyPr>
          <a:lstStyle/>
          <a:p>
            <a:pPr marL="341313" indent="-341313" rtl="0">
              <a:buFont typeface="Arial" panose="020B0604020202020204" pitchFamily="34" charset="0"/>
              <a:buChar char="•"/>
            </a:pPr>
            <a:r>
              <a:rPr lang="pt-BR" sz="2000" dirty="0">
                <a:latin typeface="Amazon Ember Light" panose="020B0403020204020204" pitchFamily="34" charset="0"/>
                <a:ea typeface="Amazon Ember Light" panose="020B0403020204020204" pitchFamily="34" charset="0"/>
                <a:cs typeface="Amazon Ember Light" panose="020B0403020204020204" pitchFamily="34" charset="0"/>
              </a:rPr>
              <a:t>Um </a:t>
            </a:r>
            <a:r>
              <a:rPr lang="pt-BR" sz="20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nó</a:t>
            </a:r>
            <a:r>
              <a:rPr lang="pt-BR" sz="2000" dirty="0">
                <a:latin typeface="Amazon Ember Light" panose="020B0403020204020204" pitchFamily="34" charset="0"/>
                <a:ea typeface="Amazon Ember Light" panose="020B0403020204020204" pitchFamily="34" charset="0"/>
                <a:cs typeface="Amazon Ember Light" panose="020B0403020204020204" pitchFamily="34" charset="0"/>
              </a:rPr>
              <a:t> é o menor bloco de uma implantação do </a:t>
            </a:r>
            <a:r>
              <a:rPr lang="pt-BR" sz="2000" dirty="0" err="1">
                <a:latin typeface="Amazon Ember Light" panose="020B0403020204020204" pitchFamily="34" charset="0"/>
                <a:ea typeface="Amazon Ember Light" panose="020B0403020204020204" pitchFamily="34" charset="0"/>
                <a:cs typeface="Amazon Ember Light" panose="020B0403020204020204" pitchFamily="34" charset="0"/>
              </a:rPr>
              <a:t>ElastiCache</a:t>
            </a:r>
            <a:endParaRPr lang="pt-BR" sz="2000" dirty="0">
              <a:latin typeface="Amazon Ember Light" panose="020B0403020204020204" pitchFamily="34" charset="0"/>
              <a:ea typeface="Amazon Ember Light" panose="020B0403020204020204" pitchFamily="34" charset="0"/>
              <a:cs typeface="Amazon Ember Light" panose="020B0403020204020204" pitchFamily="34" charset="0"/>
            </a:endParaRPr>
          </a:p>
          <a:p>
            <a:pPr marL="341313" indent="-341313" rtl="0">
              <a:buFont typeface="Arial" panose="020B0604020202020204" pitchFamily="34" charset="0"/>
              <a:buChar char="•"/>
            </a:pPr>
            <a:endParaRPr lang="en-US" sz="2000" dirty="0">
              <a:latin typeface="Amazon Ember Light" panose="020B0403020204020204" pitchFamily="34" charset="0"/>
              <a:ea typeface="Amazon Ember Light" panose="020B0403020204020204" pitchFamily="34" charset="0"/>
              <a:cs typeface="Amazon Ember Light" panose="020B0403020204020204" pitchFamily="34" charset="0"/>
            </a:endParaRPr>
          </a:p>
          <a:p>
            <a:pPr marL="341313" indent="-341313" rtl="0">
              <a:buFont typeface="Arial" panose="020B0604020202020204" pitchFamily="34" charset="0"/>
              <a:buChar char="•"/>
            </a:pPr>
            <a:r>
              <a:rPr lang="pt-BR" sz="2000" dirty="0">
                <a:latin typeface="Amazon Ember Light" panose="020B0403020204020204" pitchFamily="34" charset="0"/>
                <a:ea typeface="Amazon Ember Light" panose="020B0403020204020204" pitchFamily="34" charset="0"/>
                <a:cs typeface="Amazon Ember Light" panose="020B0403020204020204" pitchFamily="34" charset="0"/>
              </a:rPr>
              <a:t>Cada nó tem seu próprio nome DNS e porta</a:t>
            </a:r>
          </a:p>
          <a:p>
            <a:pPr marL="341313" indent="-341313" rtl="0">
              <a:buFont typeface="Arial" panose="020B0604020202020204" pitchFamily="34" charset="0"/>
              <a:buChar char="•"/>
            </a:pPr>
            <a:endParaRPr lang="en-US" sz="2000" dirty="0">
              <a:latin typeface="Amazon Ember Light" panose="020B0403020204020204" pitchFamily="34" charset="0"/>
              <a:ea typeface="Amazon Ember Light" panose="020B0403020204020204" pitchFamily="34" charset="0"/>
              <a:cs typeface="Amazon Ember Light" panose="020B0403020204020204" pitchFamily="34" charset="0"/>
            </a:endParaRPr>
          </a:p>
          <a:p>
            <a:pPr marL="341313" indent="-341313" rtl="0">
              <a:buFont typeface="Arial" panose="020B0604020202020204" pitchFamily="34" charset="0"/>
              <a:buChar char="•"/>
            </a:pPr>
            <a:r>
              <a:rPr lang="pt-BR" sz="2000" dirty="0">
                <a:latin typeface="Amazon Ember Light" panose="020B0403020204020204" pitchFamily="34" charset="0"/>
                <a:ea typeface="Amazon Ember Light" panose="020B0403020204020204" pitchFamily="34" charset="0"/>
                <a:cs typeface="Amazon Ember Light" panose="020B0403020204020204" pitchFamily="34" charset="0"/>
              </a:rPr>
              <a:t>Um </a:t>
            </a:r>
            <a:r>
              <a:rPr lang="pt-BR" sz="20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cluster</a:t>
            </a:r>
            <a:r>
              <a:rPr lang="pt-BR" sz="2000" dirty="0">
                <a:latin typeface="Amazon Ember Light" panose="020B0403020204020204" pitchFamily="34" charset="0"/>
                <a:ea typeface="Amazon Ember Light" panose="020B0403020204020204" pitchFamily="34" charset="0"/>
                <a:cs typeface="Amazon Ember Light" panose="020B0403020204020204" pitchFamily="34" charset="0"/>
              </a:rPr>
              <a:t> é um agrupamento lógico de um ou mais nós.</a:t>
            </a:r>
          </a:p>
        </p:txBody>
      </p:sp>
    </p:spTree>
    <p:custDataLst>
      <p:tags r:id="rId1"/>
    </p:custDataLst>
    <p:extLst>
      <p:ext uri="{BB962C8B-B14F-4D97-AF65-F5344CB8AC3E}">
        <p14:creationId xmlns:p14="http://schemas.microsoft.com/office/powerpoint/2010/main" val="69975897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9100" y="365125"/>
            <a:ext cx="8161229" cy="474119"/>
          </a:xfrm>
        </p:spPr>
        <p:txBody>
          <a:bodyPr rtlCol="0"/>
          <a:lstStyle/>
          <a:p>
            <a:pPr rtl="0"/>
            <a:r>
              <a:rPr lang="pt-BR" dirty="0"/>
              <a:t>Estratégias de cache: carregamento por demanda</a:t>
            </a:r>
          </a:p>
        </p:txBody>
      </p:sp>
      <p:grpSp>
        <p:nvGrpSpPr>
          <p:cNvPr id="7" name="Group 6" descr="lazy loading cache strategy.">
            <a:extLst>
              <a:ext uri="{FF2B5EF4-FFF2-40B4-BE49-F238E27FC236}">
                <a16:creationId xmlns:a16="http://schemas.microsoft.com/office/drawing/2014/main" id="{264C7261-635C-4821-A6A1-45ED97F88AB4}"/>
              </a:ext>
            </a:extLst>
          </p:cNvPr>
          <p:cNvGrpSpPr/>
          <p:nvPr/>
        </p:nvGrpSpPr>
        <p:grpSpPr>
          <a:xfrm>
            <a:off x="764992" y="3188901"/>
            <a:ext cx="10662017" cy="3181504"/>
            <a:chOff x="1102541" y="3002925"/>
            <a:chExt cx="10662017" cy="3181504"/>
          </a:xfrm>
        </p:grpSpPr>
        <p:grpSp>
          <p:nvGrpSpPr>
            <p:cNvPr id="6" name="Group 5">
              <a:extLst>
                <a:ext uri="{FF2B5EF4-FFF2-40B4-BE49-F238E27FC236}">
                  <a16:creationId xmlns:a16="http://schemas.microsoft.com/office/drawing/2014/main" id="{BC80BAF3-3AA5-4EA9-9AE5-743010089CEE}"/>
                </a:ext>
              </a:extLst>
            </p:cNvPr>
            <p:cNvGrpSpPr/>
            <p:nvPr/>
          </p:nvGrpSpPr>
          <p:grpSpPr>
            <a:xfrm>
              <a:off x="1102541" y="3283748"/>
              <a:ext cx="3935806" cy="2900681"/>
              <a:chOff x="1102541" y="3283748"/>
              <a:chExt cx="3935806" cy="2900681"/>
            </a:xfrm>
          </p:grpSpPr>
          <p:pic>
            <p:nvPicPr>
              <p:cNvPr id="45" name="Picture 44">
                <a:extLst>
                  <a:ext uri="{FF2B5EF4-FFF2-40B4-BE49-F238E27FC236}">
                    <a16:creationId xmlns:a16="http://schemas.microsoft.com/office/drawing/2014/main" id="{B06D72D1-BF07-4233-AB93-DFC9C58B2CBB}"/>
                  </a:ext>
                  <a:ext uri="{C183D7F6-B498-43B3-948B-1728B52AA6E4}">
                    <adec:decorative xmlns:adec="http://schemas.microsoft.com/office/drawing/2017/decorative" xmlns="" val="1"/>
                  </a:ext>
                </a:extLst>
              </p:cNvPr>
              <p:cNvPicPr>
                <a:picLocks noChangeAspect="1"/>
              </p:cNvPicPr>
              <p:nvPr/>
            </p:nvPicPr>
            <p:blipFill rotWithShape="1">
              <a:blip r:embed="rId4">
                <a:extLst>
                  <a:ext uri="{28A0092B-C50C-407E-A947-70E740481C1C}">
                    <a14:useLocalDpi xmlns:a14="http://schemas.microsoft.com/office/drawing/2010/main" val="0"/>
                  </a:ext>
                </a:extLst>
              </a:blip>
              <a:srcRect t="17667" b="17427"/>
              <a:stretch/>
            </p:blipFill>
            <p:spPr>
              <a:xfrm>
                <a:off x="1102541" y="3370844"/>
                <a:ext cx="3935806" cy="2554545"/>
              </a:xfrm>
              <a:prstGeom prst="rect">
                <a:avLst/>
              </a:prstGeom>
            </p:spPr>
          </p:pic>
          <p:pic>
            <p:nvPicPr>
              <p:cNvPr id="51" name="Picture 50">
                <a:extLst>
                  <a:ext uri="{FF2B5EF4-FFF2-40B4-BE49-F238E27FC236}">
                    <a16:creationId xmlns:a16="http://schemas.microsoft.com/office/drawing/2014/main" id="{5D7455BC-591E-45E4-B9B2-1CF77A03DB7D}"/>
                  </a:ext>
                  <a:ext uri="{C183D7F6-B498-43B3-948B-1728B52AA6E4}">
                    <adec:decorative xmlns:adec="http://schemas.microsoft.com/office/drawing/2017/decorative" xmlns="" val="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79526" y="3283748"/>
                <a:ext cx="2458962" cy="2900681"/>
              </a:xfrm>
              <a:prstGeom prst="rect">
                <a:avLst/>
              </a:prstGeom>
            </p:spPr>
          </p:pic>
        </p:grpSp>
        <p:sp>
          <p:nvSpPr>
            <p:cNvPr id="52" name="TextBox 51">
              <a:extLst>
                <a:ext uri="{FF2B5EF4-FFF2-40B4-BE49-F238E27FC236}">
                  <a16:creationId xmlns:a16="http://schemas.microsoft.com/office/drawing/2014/main" id="{AB5BCF41-CF72-4169-875C-E5A2F5FE0959}"/>
                </a:ext>
              </a:extLst>
            </p:cNvPr>
            <p:cNvSpPr txBox="1"/>
            <p:nvPr/>
          </p:nvSpPr>
          <p:spPr>
            <a:xfrm>
              <a:off x="2315269" y="5779870"/>
              <a:ext cx="1510350" cy="400110"/>
            </a:xfrm>
            <a:prstGeom prst="rect">
              <a:avLst/>
            </a:prstGeom>
            <a:noFill/>
          </p:spPr>
          <p:txBody>
            <a:bodyPr wrap="none" rtlCol="0">
              <a:spAutoFit/>
            </a:bodyPr>
            <a:lstStyle/>
            <a:p>
              <a:pPr algn="ctr" rtl="0"/>
              <a:r>
                <a:rPr lang="pt-BR" sz="2000">
                  <a:latin typeface="Amazon Ember" panose="020B0603020204020204"/>
                  <a:ea typeface="Amazon Ember" panose="020B0603020204020204" pitchFamily="34" charset="0"/>
                  <a:cs typeface="Amazon Ember" panose="020B0603020204020204" pitchFamily="34" charset="0"/>
                </a:rPr>
                <a:t>Aplicação</a:t>
              </a:r>
            </a:p>
          </p:txBody>
        </p:sp>
        <p:pic>
          <p:nvPicPr>
            <p:cNvPr id="43" name="Picture 42">
              <a:extLst>
                <a:ext uri="{FF2B5EF4-FFF2-40B4-BE49-F238E27FC236}">
                  <a16:creationId xmlns:a16="http://schemas.microsoft.com/office/drawing/2014/main" id="{1BCE3A7D-D640-4E4A-B80A-68E8B1D28968}"/>
                </a:ext>
                <a:ext uri="{C183D7F6-B498-43B3-948B-1728B52AA6E4}">
                  <adec:decorative xmlns:adec="http://schemas.microsoft.com/office/drawing/2017/decorative" xmlns="" val="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700508" y="3713066"/>
              <a:ext cx="2064050" cy="2064050"/>
            </a:xfrm>
            <a:prstGeom prst="rect">
              <a:avLst/>
            </a:prstGeom>
          </p:spPr>
        </p:pic>
        <p:sp>
          <p:nvSpPr>
            <p:cNvPr id="44" name="TextBox 43">
              <a:extLst>
                <a:ext uri="{FF2B5EF4-FFF2-40B4-BE49-F238E27FC236}">
                  <a16:creationId xmlns:a16="http://schemas.microsoft.com/office/drawing/2014/main" id="{48F5B175-E2EF-4740-8094-705C59CE3DD0}"/>
                </a:ext>
              </a:extLst>
            </p:cNvPr>
            <p:cNvSpPr txBox="1"/>
            <p:nvPr/>
          </p:nvSpPr>
          <p:spPr>
            <a:xfrm>
              <a:off x="10101591" y="5779870"/>
              <a:ext cx="1261885" cy="400110"/>
            </a:xfrm>
            <a:prstGeom prst="rect">
              <a:avLst/>
            </a:prstGeom>
            <a:noFill/>
          </p:spPr>
          <p:txBody>
            <a:bodyPr wrap="none" rtlCol="0">
              <a:spAutoFit/>
            </a:bodyPr>
            <a:lstStyle/>
            <a:p>
              <a:pPr algn="ctr" rtl="0"/>
              <a:r>
                <a:rPr lang="pt-BR" sz="2000">
                  <a:latin typeface="Amazon Ember" panose="020B0603020204020204"/>
                  <a:ea typeface="Amazon Ember" panose="020B0603020204020204" pitchFamily="34" charset="0"/>
                  <a:cs typeface="Amazon Ember" panose="020B0603020204020204" pitchFamily="34" charset="0"/>
                </a:rPr>
                <a:t>Banco de dados</a:t>
              </a:r>
            </a:p>
          </p:txBody>
        </p:sp>
        <p:grpSp>
          <p:nvGrpSpPr>
            <p:cNvPr id="56" name="Group 55">
              <a:extLst>
                <a:ext uri="{FF2B5EF4-FFF2-40B4-BE49-F238E27FC236}">
                  <a16:creationId xmlns:a16="http://schemas.microsoft.com/office/drawing/2014/main" id="{D759D061-FF8E-47D8-AE00-6971F5381849}"/>
                </a:ext>
              </a:extLst>
            </p:cNvPr>
            <p:cNvGrpSpPr/>
            <p:nvPr/>
          </p:nvGrpSpPr>
          <p:grpSpPr>
            <a:xfrm>
              <a:off x="6696561" y="3002925"/>
              <a:ext cx="1701940" cy="2103120"/>
              <a:chOff x="6696561" y="3002925"/>
              <a:chExt cx="1701940" cy="2103120"/>
            </a:xfrm>
          </p:grpSpPr>
          <p:sp>
            <p:nvSpPr>
              <p:cNvPr id="40" name="Rounded Rectangle 28">
                <a:extLst>
                  <a:ext uri="{FF2B5EF4-FFF2-40B4-BE49-F238E27FC236}">
                    <a16:creationId xmlns:a16="http://schemas.microsoft.com/office/drawing/2014/main" id="{7352380C-682D-40EB-9243-BB42A19B0BF6}"/>
                  </a:ext>
                </a:extLst>
              </p:cNvPr>
              <p:cNvSpPr/>
              <p:nvPr/>
            </p:nvSpPr>
            <p:spPr>
              <a:xfrm>
                <a:off x="6696561" y="3002925"/>
                <a:ext cx="1701940" cy="2103120"/>
              </a:xfrm>
              <a:prstGeom prst="roundRect">
                <a:avLst/>
              </a:prstGeom>
              <a:solidFill>
                <a:schemeClr val="accent1">
                  <a:lumMod val="10000"/>
                  <a:lumOff val="90000"/>
                </a:schemeClr>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sz="1797" dirty="0">
                  <a:latin typeface="Amazon Ember" panose="020B0603020204020204"/>
                </a:endParaRPr>
              </a:p>
            </p:txBody>
          </p:sp>
          <p:pic>
            <p:nvPicPr>
              <p:cNvPr id="41" name="Graphic 40">
                <a:extLst>
                  <a:ext uri="{FF2B5EF4-FFF2-40B4-BE49-F238E27FC236}">
                    <a16:creationId xmlns:a16="http://schemas.microsoft.com/office/drawing/2014/main" id="{64E96389-F490-46B0-99B1-F55736169512}"/>
                  </a:ext>
                  <a:ext uri="{C183D7F6-B498-43B3-948B-1728B52AA6E4}">
                    <adec:decorative xmlns:adec="http://schemas.microsoft.com/office/drawing/2017/decorative" xmlns="" val="1"/>
                  </a:ext>
                </a:extLst>
              </p:cNvPr>
              <p:cNvPicPr>
                <a:picLocks noChangeAspect="1"/>
              </p:cNvPicPr>
              <p:nvPr/>
            </p:nvPicPr>
            <p:blipFill>
              <a:blip r:embed="rId7">
                <a:extLst>
                  <a:ext uri="{96DAC541-7B7A-43D3-8B79-37D633B846F1}">
                    <asvg:svgBlip xmlns:asvg="http://schemas.microsoft.com/office/drawing/2016/SVG/main" xmlns="" r:embed="rId8"/>
                  </a:ext>
                </a:extLst>
              </a:blip>
              <a:stretch>
                <a:fillRect/>
              </a:stretch>
            </p:blipFill>
            <p:spPr>
              <a:xfrm>
                <a:off x="7090331" y="3840950"/>
                <a:ext cx="914400" cy="914400"/>
              </a:xfrm>
              <a:prstGeom prst="rect">
                <a:avLst/>
              </a:prstGeom>
            </p:spPr>
          </p:pic>
          <p:sp>
            <p:nvSpPr>
              <p:cNvPr id="42" name="TextBox 41">
                <a:extLst>
                  <a:ext uri="{FF2B5EF4-FFF2-40B4-BE49-F238E27FC236}">
                    <a16:creationId xmlns:a16="http://schemas.microsoft.com/office/drawing/2014/main" id="{54212C8A-E20A-4EF7-8727-2E689200ED13}"/>
                  </a:ext>
                </a:extLst>
              </p:cNvPr>
              <p:cNvSpPr txBox="1"/>
              <p:nvPr/>
            </p:nvSpPr>
            <p:spPr>
              <a:xfrm>
                <a:off x="6696561" y="3107858"/>
                <a:ext cx="1701940" cy="707886"/>
              </a:xfrm>
              <a:prstGeom prst="rect">
                <a:avLst/>
              </a:prstGeom>
              <a:noFill/>
            </p:spPr>
            <p:txBody>
              <a:bodyPr wrap="square" rtlCol="0">
                <a:spAutoFit/>
              </a:bodyPr>
              <a:lstStyle/>
              <a:p>
                <a:pPr algn="ctr" rtl="0"/>
                <a:r>
                  <a:rPr lang="pt-BR" sz="2000">
                    <a:latin typeface="Amazon Ember" panose="020B0603020204020204"/>
                    <a:ea typeface="Amazon Ember" panose="020B0603020204020204" pitchFamily="34" charset="0"/>
                    <a:cs typeface="Amazon Ember" panose="020B0603020204020204" pitchFamily="34" charset="0"/>
                  </a:rPr>
                  <a:t>Amazon ElastiCache</a:t>
                </a:r>
                <a:endParaRPr lang="en-US" sz="2000" dirty="0">
                  <a:latin typeface="Amazon Ember" panose="020B0603020204020204"/>
                  <a:ea typeface="Amazon Ember" panose="020B0603020204020204" pitchFamily="34" charset="0"/>
                  <a:cs typeface="Amazon Ember" panose="020B0603020204020204" pitchFamily="34" charset="0"/>
                </a:endParaRPr>
              </a:p>
            </p:txBody>
          </p:sp>
        </p:grpSp>
        <p:cxnSp>
          <p:nvCxnSpPr>
            <p:cNvPr id="23" name="Straight Arrow Connector 22"/>
            <p:cNvCxnSpPr/>
            <p:nvPr/>
          </p:nvCxnSpPr>
          <p:spPr>
            <a:xfrm flipH="1">
              <a:off x="4390697" y="5259173"/>
              <a:ext cx="5486400" cy="0"/>
            </a:xfrm>
            <a:prstGeom prst="straightConnector1">
              <a:avLst/>
            </a:prstGeom>
            <a:ln w="127000">
              <a:solidFill>
                <a:schemeClr val="accent1">
                  <a:lumMod val="50000"/>
                  <a:lumOff val="5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0" name="Elbow Connector 29"/>
            <p:cNvCxnSpPr>
              <a:cxnSpLocks/>
              <a:stCxn id="41" idx="2"/>
            </p:cNvCxnSpPr>
            <p:nvPr/>
          </p:nvCxnSpPr>
          <p:spPr>
            <a:xfrm rot="5400000">
              <a:off x="5552104" y="3593945"/>
              <a:ext cx="834023" cy="3156832"/>
            </a:xfrm>
            <a:prstGeom prst="bentConnector2">
              <a:avLst/>
            </a:prstGeom>
            <a:ln w="127000">
              <a:solidFill>
                <a:schemeClr val="accent1">
                  <a:lumMod val="50000"/>
                  <a:lumOff val="50000"/>
                </a:schemeClr>
              </a:solidFill>
              <a:headEnd type="triangle" w="med" len="med"/>
              <a:tailEnd type="none"/>
            </a:ln>
          </p:spPr>
          <p:style>
            <a:lnRef idx="1">
              <a:schemeClr val="accent1"/>
            </a:lnRef>
            <a:fillRef idx="0">
              <a:schemeClr val="accent1"/>
            </a:fillRef>
            <a:effectRef idx="0">
              <a:schemeClr val="accent1"/>
            </a:effectRef>
            <a:fontRef idx="minor">
              <a:schemeClr val="tx1"/>
            </a:fontRef>
          </p:style>
        </p:cxnSp>
        <p:grpSp>
          <p:nvGrpSpPr>
            <p:cNvPr id="70" name="Group 69">
              <a:extLst>
                <a:ext uri="{FF2B5EF4-FFF2-40B4-BE49-F238E27FC236}">
                  <a16:creationId xmlns:a16="http://schemas.microsoft.com/office/drawing/2014/main" id="{71CFF35F-5CCA-4602-9046-DB2A7A513B08}"/>
                </a:ext>
              </a:extLst>
            </p:cNvPr>
            <p:cNvGrpSpPr/>
            <p:nvPr/>
          </p:nvGrpSpPr>
          <p:grpSpPr>
            <a:xfrm>
              <a:off x="4390698" y="3580249"/>
              <a:ext cx="2286000" cy="468182"/>
              <a:chOff x="4390698" y="3580249"/>
              <a:chExt cx="2286000" cy="468182"/>
            </a:xfrm>
          </p:grpSpPr>
          <p:cxnSp>
            <p:nvCxnSpPr>
              <p:cNvPr id="53" name="Straight Arrow Connector 52">
                <a:extLst>
                  <a:ext uri="{FF2B5EF4-FFF2-40B4-BE49-F238E27FC236}">
                    <a16:creationId xmlns:a16="http://schemas.microsoft.com/office/drawing/2014/main" id="{52305695-D0B1-4A68-BFA7-292F2D47FF79}"/>
                  </a:ext>
                </a:extLst>
              </p:cNvPr>
              <p:cNvCxnSpPr>
                <a:cxnSpLocks/>
              </p:cNvCxnSpPr>
              <p:nvPr/>
            </p:nvCxnSpPr>
            <p:spPr>
              <a:xfrm flipH="1">
                <a:off x="4390698" y="4048431"/>
                <a:ext cx="2286000" cy="0"/>
              </a:xfrm>
              <a:prstGeom prst="straightConnector1">
                <a:avLst/>
              </a:prstGeom>
              <a:ln w="127000">
                <a:solidFill>
                  <a:schemeClr val="accent1">
                    <a:lumMod val="50000"/>
                    <a:lumOff val="5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6537BBE6-0348-40C2-A9A7-75091665A88B}"/>
                  </a:ext>
                </a:extLst>
              </p:cNvPr>
              <p:cNvSpPr txBox="1"/>
              <p:nvPr/>
            </p:nvSpPr>
            <p:spPr>
              <a:xfrm>
                <a:off x="4784134" y="3580249"/>
                <a:ext cx="1499128" cy="307777"/>
              </a:xfrm>
              <a:prstGeom prst="rect">
                <a:avLst/>
              </a:prstGeom>
              <a:noFill/>
            </p:spPr>
            <p:txBody>
              <a:bodyPr wrap="none" rtlCol="0">
                <a:spAutoFit/>
              </a:bodyPr>
              <a:lstStyle/>
              <a:p>
                <a:pPr algn="ctr" rtl="0"/>
                <a:r>
                  <a:rPr lang="pt-BR" sz="1400">
                    <a:latin typeface="Amazon Ember" panose="020B0603020204020204" pitchFamily="34" charset="0"/>
                    <a:ea typeface="Amazon Ember" panose="020B0603020204020204" pitchFamily="34" charset="0"/>
                    <a:cs typeface="Amazon Ember" panose="020B0603020204020204" pitchFamily="34" charset="0"/>
                  </a:rPr>
                  <a:t>Dados em cache</a:t>
                </a:r>
              </a:p>
            </p:txBody>
          </p:sp>
        </p:grpSp>
        <p:grpSp>
          <p:nvGrpSpPr>
            <p:cNvPr id="65" name="Group 64">
              <a:extLst>
                <a:ext uri="{FF2B5EF4-FFF2-40B4-BE49-F238E27FC236}">
                  <a16:creationId xmlns:a16="http://schemas.microsoft.com/office/drawing/2014/main" id="{D47774B5-8986-452B-B6C0-36121943A62F}"/>
                </a:ext>
              </a:extLst>
            </p:cNvPr>
            <p:cNvGrpSpPr/>
            <p:nvPr/>
          </p:nvGrpSpPr>
          <p:grpSpPr>
            <a:xfrm>
              <a:off x="4390698" y="4514319"/>
              <a:ext cx="2286000" cy="652686"/>
              <a:chOff x="4390698" y="4514319"/>
              <a:chExt cx="2286000" cy="652686"/>
            </a:xfrm>
          </p:grpSpPr>
          <p:cxnSp>
            <p:nvCxnSpPr>
              <p:cNvPr id="5" name="Straight Connector 4"/>
              <p:cNvCxnSpPr/>
              <p:nvPr/>
            </p:nvCxnSpPr>
            <p:spPr>
              <a:xfrm>
                <a:off x="4390698" y="4858079"/>
                <a:ext cx="2286000" cy="0"/>
              </a:xfrm>
              <a:prstGeom prst="line">
                <a:avLst/>
              </a:prstGeom>
              <a:ln w="127000">
                <a:solidFill>
                  <a:srgbClr val="FF0000"/>
                </a:solidFill>
                <a:prstDash val="sysDot"/>
              </a:ln>
            </p:spPr>
            <p:style>
              <a:lnRef idx="1">
                <a:schemeClr val="accent1"/>
              </a:lnRef>
              <a:fillRef idx="0">
                <a:schemeClr val="accent1"/>
              </a:fillRef>
              <a:effectRef idx="0">
                <a:schemeClr val="accent1"/>
              </a:effectRef>
              <a:fontRef idx="minor">
                <a:schemeClr val="tx1"/>
              </a:fontRef>
            </p:style>
          </p:cxnSp>
          <p:sp>
            <p:nvSpPr>
              <p:cNvPr id="10" name="Multiply 9"/>
              <p:cNvSpPr/>
              <p:nvPr/>
            </p:nvSpPr>
            <p:spPr>
              <a:xfrm>
                <a:off x="6069066" y="4514319"/>
                <a:ext cx="607632" cy="652686"/>
              </a:xfrm>
              <a:prstGeom prst="mathMultiply">
                <a:avLst>
                  <a:gd name="adj1" fmla="val 16606"/>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latin typeface="Amazon Ember" panose="020B0603020204020204"/>
                  <a:ea typeface="Amazon Ember" panose="020B0603020204020204" pitchFamily="34" charset="0"/>
                  <a:cs typeface="Amazon Ember" panose="020B0603020204020204" pitchFamily="34" charset="0"/>
                </a:endParaRPr>
              </a:p>
            </p:txBody>
          </p:sp>
        </p:grpSp>
        <p:grpSp>
          <p:nvGrpSpPr>
            <p:cNvPr id="66" name="Group 65">
              <a:extLst>
                <a:ext uri="{FF2B5EF4-FFF2-40B4-BE49-F238E27FC236}">
                  <a16:creationId xmlns:a16="http://schemas.microsoft.com/office/drawing/2014/main" id="{F816CE0E-E35A-40C4-B1CA-C72B9466FE82}"/>
                </a:ext>
              </a:extLst>
            </p:cNvPr>
            <p:cNvGrpSpPr/>
            <p:nvPr/>
          </p:nvGrpSpPr>
          <p:grpSpPr>
            <a:xfrm>
              <a:off x="4483048" y="4277987"/>
              <a:ext cx="2104370" cy="405464"/>
              <a:chOff x="4507762" y="4277987"/>
              <a:chExt cx="2104370" cy="405464"/>
            </a:xfrm>
          </p:grpSpPr>
          <p:sp>
            <p:nvSpPr>
              <p:cNvPr id="48" name="Oval 47"/>
              <p:cNvSpPr>
                <a:spLocks noChangeAspect="1"/>
              </p:cNvSpPr>
              <p:nvPr/>
            </p:nvSpPr>
            <p:spPr>
              <a:xfrm>
                <a:off x="4507762" y="4298150"/>
                <a:ext cx="385301" cy="385301"/>
              </a:xfrm>
              <a:prstGeom prst="ellipse">
                <a:avLst/>
              </a:prstGeom>
              <a:solidFill>
                <a:schemeClr val="bg1">
                  <a:lumMod val="95000"/>
                </a:schemeClr>
              </a:solidFill>
              <a:ln w="63500" cap="flat" cmpd="dbl">
                <a:solidFill>
                  <a:schemeClr val="tx1"/>
                </a:solidFill>
                <a:round/>
              </a:ln>
              <a:effectLst>
                <a:outerShdw blurRad="50800" dist="38100" dir="2700000" algn="tl"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rtl="0">
                  <a:defRPr/>
                </a:pPr>
                <a:r>
                  <a:rPr lang="pt-BR" sz="1600" b="1">
                    <a:solidFill>
                      <a:schemeClr val="tx1"/>
                    </a:solidFill>
                    <a:latin typeface="Amazon Ember" panose="020B0603020204020204"/>
                    <a:ea typeface="Amazon Ember" panose="020B0603020204020204" pitchFamily="34" charset="0"/>
                    <a:cs typeface="Amazon Ember" panose="020B0603020204020204" pitchFamily="34" charset="0"/>
                  </a:rPr>
                  <a:t>1</a:t>
                </a:r>
              </a:p>
            </p:txBody>
          </p:sp>
          <p:sp>
            <p:nvSpPr>
              <p:cNvPr id="61" name="TextBox 60">
                <a:extLst>
                  <a:ext uri="{FF2B5EF4-FFF2-40B4-BE49-F238E27FC236}">
                    <a16:creationId xmlns:a16="http://schemas.microsoft.com/office/drawing/2014/main" id="{CC50B582-BEC3-422D-B194-7C1945A62DF8}"/>
                  </a:ext>
                </a:extLst>
              </p:cNvPr>
              <p:cNvSpPr txBox="1"/>
              <p:nvPr/>
            </p:nvSpPr>
            <p:spPr>
              <a:xfrm>
                <a:off x="4943085" y="4277987"/>
                <a:ext cx="1669047" cy="307777"/>
              </a:xfrm>
              <a:prstGeom prst="rect">
                <a:avLst/>
              </a:prstGeom>
              <a:noFill/>
            </p:spPr>
            <p:txBody>
              <a:bodyPr wrap="none" rtlCol="0">
                <a:spAutoFit/>
              </a:bodyPr>
              <a:lstStyle/>
              <a:p>
                <a:pPr algn="ctr" rtl="0"/>
                <a:r>
                  <a:rPr lang="pt-BR" sz="1400" dirty="0">
                    <a:latin typeface="Amazon Ember" panose="020B0603020204020204" pitchFamily="34" charset="0"/>
                    <a:ea typeface="Amazon Ember" panose="020B0603020204020204" pitchFamily="34" charset="0"/>
                    <a:cs typeface="Amazon Ember" panose="020B0603020204020204" pitchFamily="34" charset="0"/>
                  </a:rPr>
                  <a:t>Ausência no cache</a:t>
                </a:r>
              </a:p>
            </p:txBody>
          </p:sp>
        </p:grpSp>
        <p:grpSp>
          <p:nvGrpSpPr>
            <p:cNvPr id="75" name="Group 74">
              <a:extLst>
                <a:ext uri="{FF2B5EF4-FFF2-40B4-BE49-F238E27FC236}">
                  <a16:creationId xmlns:a16="http://schemas.microsoft.com/office/drawing/2014/main" id="{30DAAC4D-A4B3-4067-9709-35CDFD167EDA}"/>
                </a:ext>
              </a:extLst>
            </p:cNvPr>
            <p:cNvGrpSpPr/>
            <p:nvPr/>
          </p:nvGrpSpPr>
          <p:grpSpPr>
            <a:xfrm>
              <a:off x="5269853" y="5735874"/>
              <a:ext cx="1553333" cy="447489"/>
              <a:chOff x="5340395" y="5674635"/>
              <a:chExt cx="1553333" cy="447489"/>
            </a:xfrm>
          </p:grpSpPr>
          <p:sp>
            <p:nvSpPr>
              <p:cNvPr id="50" name="Oval 49"/>
              <p:cNvSpPr>
                <a:spLocks noChangeAspect="1"/>
              </p:cNvSpPr>
              <p:nvPr/>
            </p:nvSpPr>
            <p:spPr>
              <a:xfrm>
                <a:off x="5340395" y="5674635"/>
                <a:ext cx="385301" cy="385301"/>
              </a:xfrm>
              <a:prstGeom prst="ellipse">
                <a:avLst/>
              </a:prstGeom>
              <a:solidFill>
                <a:schemeClr val="bg1">
                  <a:lumMod val="95000"/>
                </a:schemeClr>
              </a:solidFill>
              <a:ln w="63500" cap="flat" cmpd="dbl">
                <a:solidFill>
                  <a:schemeClr val="tx1"/>
                </a:solidFill>
                <a:round/>
              </a:ln>
              <a:effectLst>
                <a:outerShdw blurRad="50800" dist="38100" dir="2700000" algn="tl"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rtl="0">
                  <a:defRPr/>
                </a:pPr>
                <a:r>
                  <a:rPr lang="pt-BR" sz="1600" b="1">
                    <a:solidFill>
                      <a:schemeClr val="tx1"/>
                    </a:solidFill>
                    <a:latin typeface="Amazon Ember" panose="020B0603020204020204"/>
                    <a:ea typeface="Amazon Ember" panose="020B0603020204020204" pitchFamily="34" charset="0"/>
                    <a:cs typeface="Amazon Ember" panose="020B0603020204020204" pitchFamily="34" charset="0"/>
                  </a:rPr>
                  <a:t>3</a:t>
                </a:r>
              </a:p>
            </p:txBody>
          </p:sp>
          <p:sp>
            <p:nvSpPr>
              <p:cNvPr id="62" name="TextBox 61">
                <a:extLst>
                  <a:ext uri="{FF2B5EF4-FFF2-40B4-BE49-F238E27FC236}">
                    <a16:creationId xmlns:a16="http://schemas.microsoft.com/office/drawing/2014/main" id="{A35A7BDC-A628-4976-984C-547ABEEB2D2A}"/>
                  </a:ext>
                </a:extLst>
              </p:cNvPr>
              <p:cNvSpPr txBox="1"/>
              <p:nvPr/>
            </p:nvSpPr>
            <p:spPr>
              <a:xfrm>
                <a:off x="6074273" y="5722014"/>
                <a:ext cx="819455" cy="400110"/>
              </a:xfrm>
              <a:prstGeom prst="rect">
                <a:avLst/>
              </a:prstGeom>
              <a:noFill/>
            </p:spPr>
            <p:txBody>
              <a:bodyPr wrap="none" rtlCol="0">
                <a:spAutoFit/>
              </a:bodyPr>
              <a:lstStyle/>
              <a:p>
                <a:pPr algn="ctr" rtl="0"/>
                <a:r>
                  <a:rPr lang="pt-BR" sz="2000">
                    <a:latin typeface="Amazon Ember" panose="020B0603020204020204" pitchFamily="34" charset="0"/>
                    <a:ea typeface="Amazon Ember" panose="020B0603020204020204" pitchFamily="34" charset="0"/>
                    <a:cs typeface="Amazon Ember" panose="020B0603020204020204" pitchFamily="34" charset="0"/>
                  </a:rPr>
                  <a:t>Gravação</a:t>
                </a:r>
              </a:p>
            </p:txBody>
          </p:sp>
        </p:grpSp>
        <p:grpSp>
          <p:nvGrpSpPr>
            <p:cNvPr id="74" name="Group 73">
              <a:extLst>
                <a:ext uri="{FF2B5EF4-FFF2-40B4-BE49-F238E27FC236}">
                  <a16:creationId xmlns:a16="http://schemas.microsoft.com/office/drawing/2014/main" id="{A00DACFA-E1F6-4D66-BD01-25FD380EB478}"/>
                </a:ext>
              </a:extLst>
            </p:cNvPr>
            <p:cNvGrpSpPr/>
            <p:nvPr/>
          </p:nvGrpSpPr>
          <p:grpSpPr>
            <a:xfrm>
              <a:off x="8731410" y="4298150"/>
              <a:ext cx="829202" cy="828002"/>
              <a:chOff x="8669625" y="4298150"/>
              <a:chExt cx="829202" cy="828002"/>
            </a:xfrm>
          </p:grpSpPr>
          <p:sp>
            <p:nvSpPr>
              <p:cNvPr id="49" name="Oval 48"/>
              <p:cNvSpPr>
                <a:spLocks noChangeAspect="1"/>
              </p:cNvSpPr>
              <p:nvPr/>
            </p:nvSpPr>
            <p:spPr>
              <a:xfrm>
                <a:off x="8669625" y="4740851"/>
                <a:ext cx="385301" cy="385301"/>
              </a:xfrm>
              <a:prstGeom prst="ellipse">
                <a:avLst/>
              </a:prstGeom>
              <a:solidFill>
                <a:schemeClr val="bg1">
                  <a:lumMod val="95000"/>
                </a:schemeClr>
              </a:solidFill>
              <a:ln w="63500" cap="flat" cmpd="dbl">
                <a:solidFill>
                  <a:schemeClr val="tx1"/>
                </a:solidFill>
                <a:round/>
              </a:ln>
              <a:effectLst>
                <a:outerShdw blurRad="50800" dist="38100" dir="2700000" algn="tl"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rtl="0">
                  <a:defRPr/>
                </a:pPr>
                <a:r>
                  <a:rPr lang="pt-BR" sz="1600" b="1">
                    <a:solidFill>
                      <a:schemeClr val="tx1"/>
                    </a:solidFill>
                    <a:latin typeface="Amazon Ember" panose="020B0603020204020204"/>
                    <a:ea typeface="Amazon Ember" panose="020B0603020204020204" pitchFamily="34" charset="0"/>
                    <a:cs typeface="Amazon Ember" panose="020B0603020204020204" pitchFamily="34" charset="0"/>
                  </a:rPr>
                  <a:t>2</a:t>
                </a:r>
              </a:p>
            </p:txBody>
          </p:sp>
          <p:sp>
            <p:nvSpPr>
              <p:cNvPr id="63" name="TextBox 62">
                <a:extLst>
                  <a:ext uri="{FF2B5EF4-FFF2-40B4-BE49-F238E27FC236}">
                    <a16:creationId xmlns:a16="http://schemas.microsoft.com/office/drawing/2014/main" id="{0E46BF0A-8DA4-4103-9657-AC2473A982AF}"/>
                  </a:ext>
                </a:extLst>
              </p:cNvPr>
              <p:cNvSpPr txBox="1"/>
              <p:nvPr/>
            </p:nvSpPr>
            <p:spPr>
              <a:xfrm>
                <a:off x="8735476" y="4298150"/>
                <a:ext cx="763351" cy="400110"/>
              </a:xfrm>
              <a:prstGeom prst="rect">
                <a:avLst/>
              </a:prstGeom>
              <a:noFill/>
            </p:spPr>
            <p:txBody>
              <a:bodyPr wrap="none" rtlCol="0">
                <a:spAutoFit/>
              </a:bodyPr>
              <a:lstStyle/>
              <a:p>
                <a:pPr algn="ctr" rtl="0"/>
                <a:r>
                  <a:rPr lang="pt-BR" sz="2000">
                    <a:latin typeface="Amazon Ember" panose="020B0603020204020204" pitchFamily="34" charset="0"/>
                    <a:ea typeface="Amazon Ember" panose="020B0603020204020204" pitchFamily="34" charset="0"/>
                    <a:cs typeface="Amazon Ember" panose="020B0603020204020204" pitchFamily="34" charset="0"/>
                  </a:rPr>
                  <a:t>Leitura</a:t>
                </a:r>
              </a:p>
            </p:txBody>
          </p:sp>
        </p:grpSp>
      </p:grpSp>
      <p:sp>
        <p:nvSpPr>
          <p:cNvPr id="32" name="TextBox 31">
            <a:extLst>
              <a:ext uri="{FF2B5EF4-FFF2-40B4-BE49-F238E27FC236}">
                <a16:creationId xmlns:a16="http://schemas.microsoft.com/office/drawing/2014/main" id="{C1E3B816-E420-466A-B345-BD4C89E52941}"/>
              </a:ext>
            </a:extLst>
          </p:cNvPr>
          <p:cNvSpPr txBox="1"/>
          <p:nvPr/>
        </p:nvSpPr>
        <p:spPr>
          <a:xfrm>
            <a:off x="171127" y="1251406"/>
            <a:ext cx="8824852" cy="2439386"/>
          </a:xfrm>
          <a:prstGeom prst="rect">
            <a:avLst/>
          </a:prstGeom>
          <a:noFill/>
        </p:spPr>
        <p:txBody>
          <a:bodyPr wrap="none" rtlCol="0">
            <a:spAutoFit/>
          </a:bodyPr>
          <a:lstStyle/>
          <a:p>
            <a:pPr>
              <a:lnSpc>
                <a:spcPct val="96000"/>
              </a:lnSpc>
            </a:pPr>
            <a:r>
              <a:rPr lang="en-US" sz="1600" dirty="0">
                <a:latin typeface="Lucida Console" panose="020B0609040504020204" pitchFamily="49" charset="0"/>
              </a:rPr>
              <a:t>def get_user(user_id):</a:t>
            </a:r>
            <a:br>
              <a:rPr lang="en-US" sz="1600" dirty="0">
                <a:latin typeface="Lucida Console" panose="020B0609040504020204" pitchFamily="49" charset="0"/>
              </a:rPr>
            </a:br>
            <a:r>
              <a:rPr lang="en-US" sz="1600" dirty="0">
                <a:latin typeface="Lucida Console" panose="020B0609040504020204" pitchFamily="49" charset="0"/>
              </a:rPr>
              <a:t>    </a:t>
            </a:r>
            <a:r>
              <a:rPr lang="en-US" sz="1600" dirty="0">
                <a:solidFill>
                  <a:schemeClr val="accent3"/>
                </a:solidFill>
                <a:latin typeface="Lucida Console" panose="020B0609040504020204" pitchFamily="49" charset="0"/>
              </a:rPr>
              <a:t># Check the cache</a:t>
            </a:r>
            <a:br>
              <a:rPr lang="en-US" sz="1600" dirty="0">
                <a:solidFill>
                  <a:schemeClr val="accent3"/>
                </a:solidFill>
                <a:latin typeface="Lucida Console" panose="020B0609040504020204" pitchFamily="49" charset="0"/>
              </a:rPr>
            </a:br>
            <a:r>
              <a:rPr lang="en-US" sz="1600" dirty="0">
                <a:latin typeface="Lucida Console" panose="020B0609040504020204" pitchFamily="49" charset="0"/>
              </a:rPr>
              <a:t>    record = cache.get(user_id)</a:t>
            </a:r>
            <a:br>
              <a:rPr lang="en-US" sz="1600" dirty="0">
                <a:latin typeface="Lucida Console" panose="020B0609040504020204" pitchFamily="49" charset="0"/>
              </a:rPr>
            </a:br>
            <a:r>
              <a:rPr lang="en-US" sz="1600" dirty="0">
                <a:latin typeface="Lucida Console" panose="020B0609040504020204" pitchFamily="49" charset="0"/>
              </a:rPr>
              <a:t>    if record is None:</a:t>
            </a:r>
            <a:br>
              <a:rPr lang="en-US" sz="1600" dirty="0">
                <a:latin typeface="Lucida Console" panose="020B0609040504020204" pitchFamily="49" charset="0"/>
              </a:rPr>
            </a:br>
            <a:r>
              <a:rPr lang="en-US" sz="1600" dirty="0">
                <a:latin typeface="Lucida Console" panose="020B0609040504020204" pitchFamily="49" charset="0"/>
              </a:rPr>
              <a:t>        </a:t>
            </a:r>
            <a:r>
              <a:rPr lang="en-US" sz="1600" dirty="0">
                <a:solidFill>
                  <a:schemeClr val="accent3"/>
                </a:solidFill>
                <a:latin typeface="Lucida Console" panose="020B0609040504020204" pitchFamily="49" charset="0"/>
              </a:rPr>
              <a:t># Run a DB query</a:t>
            </a:r>
            <a:r>
              <a:rPr lang="en-US" sz="1600" dirty="0">
                <a:latin typeface="Lucida Console" panose="020B0609040504020204" pitchFamily="49" charset="0"/>
              </a:rPr>
              <a:t/>
            </a:r>
            <a:br>
              <a:rPr lang="en-US" sz="1600" dirty="0">
                <a:latin typeface="Lucida Console" panose="020B0609040504020204" pitchFamily="49" charset="0"/>
              </a:rPr>
            </a:br>
            <a:r>
              <a:rPr lang="en-US" sz="1600" dirty="0">
                <a:latin typeface="Lucida Console" panose="020B0609040504020204" pitchFamily="49" charset="0"/>
              </a:rPr>
              <a:t>        record = db.query(“select * from users where id = ?”, user_id)</a:t>
            </a:r>
            <a:br>
              <a:rPr lang="en-US" sz="1600" dirty="0">
                <a:latin typeface="Lucida Console" panose="020B0609040504020204" pitchFamily="49" charset="0"/>
              </a:rPr>
            </a:br>
            <a:r>
              <a:rPr lang="en-US" sz="1600" dirty="0">
                <a:latin typeface="Lucida Console" panose="020B0609040504020204" pitchFamily="49" charset="0"/>
              </a:rPr>
              <a:t>        </a:t>
            </a:r>
            <a:r>
              <a:rPr lang="en-US" sz="1600" dirty="0">
                <a:solidFill>
                  <a:schemeClr val="accent3"/>
                </a:solidFill>
                <a:latin typeface="Lucida Console" panose="020B0609040504020204" pitchFamily="49" charset="0"/>
              </a:rPr>
              <a:t># Populate the cache</a:t>
            </a:r>
            <a:br>
              <a:rPr lang="en-US" sz="1600" dirty="0">
                <a:solidFill>
                  <a:schemeClr val="accent3"/>
                </a:solidFill>
                <a:latin typeface="Lucida Console" panose="020B0609040504020204" pitchFamily="49" charset="0"/>
              </a:rPr>
            </a:br>
            <a:r>
              <a:rPr lang="en-US" sz="1600" dirty="0">
                <a:latin typeface="Lucida Console" panose="020B0609040504020204" pitchFamily="49" charset="0"/>
              </a:rPr>
              <a:t>        cache.set(user_id, record)</a:t>
            </a:r>
            <a:br>
              <a:rPr lang="en-US" sz="1600" dirty="0">
                <a:latin typeface="Lucida Console" panose="020B0609040504020204" pitchFamily="49" charset="0"/>
              </a:rPr>
            </a:br>
            <a:r>
              <a:rPr lang="en-US" sz="1600" dirty="0">
                <a:latin typeface="Lucida Console" panose="020B0609040504020204" pitchFamily="49" charset="0"/>
              </a:rPr>
              <a:t>    return record</a:t>
            </a:r>
          </a:p>
          <a:p>
            <a:pPr>
              <a:lnSpc>
                <a:spcPct val="96000"/>
              </a:lnSpc>
            </a:pPr>
            <a:endParaRPr lang="en-US" sz="1600" dirty="0">
              <a:latin typeface="Lucida Console" panose="020B0609040504020204" pitchFamily="49" charset="0"/>
              <a:ea typeface="Amazon Ember Light" panose="020B0403020204020204" pitchFamily="34" charset="0"/>
              <a:cs typeface="Amazon Ember Light" panose="020B0403020204020204" pitchFamily="34" charset="0"/>
            </a:endParaRPr>
          </a:p>
        </p:txBody>
      </p:sp>
    </p:spTree>
    <p:custDataLst>
      <p:tags r:id="rId1"/>
    </p:custDataLst>
    <p:extLst>
      <p:ext uri="{BB962C8B-B14F-4D97-AF65-F5344CB8AC3E}">
        <p14:creationId xmlns:p14="http://schemas.microsoft.com/office/powerpoint/2010/main" val="15235399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85697D-51C3-4F48-A6A8-214C2E24287A}"/>
              </a:ext>
            </a:extLst>
          </p:cNvPr>
          <p:cNvSpPr>
            <a:spLocks noGrp="1"/>
          </p:cNvSpPr>
          <p:nvPr>
            <p:ph type="title"/>
          </p:nvPr>
        </p:nvSpPr>
        <p:spPr/>
        <p:txBody>
          <a:bodyPr rtlCol="0"/>
          <a:lstStyle/>
          <a:p>
            <a:pPr rtl="0"/>
            <a:r>
              <a:rPr lang="pt-BR" sz="2800" dirty="0"/>
              <a:t>Armazenamento em cache como parte de uma arquitetura maior</a:t>
            </a:r>
          </a:p>
        </p:txBody>
      </p:sp>
      <p:grpSp>
        <p:nvGrpSpPr>
          <p:cNvPr id="3" name="Group 2" descr="architecture diagram of a three-tier enterprise architecture amazon elasticache and amazon cloudfront revealed.">
            <a:extLst>
              <a:ext uri="{FF2B5EF4-FFF2-40B4-BE49-F238E27FC236}">
                <a16:creationId xmlns:a16="http://schemas.microsoft.com/office/drawing/2014/main" id="{94A5F57D-C519-487F-BB01-C2C6A22B4F51}"/>
              </a:ext>
            </a:extLst>
          </p:cNvPr>
          <p:cNvGrpSpPr/>
          <p:nvPr/>
        </p:nvGrpSpPr>
        <p:grpSpPr>
          <a:xfrm>
            <a:off x="-33567" y="1160581"/>
            <a:ext cx="12144359" cy="5303520"/>
            <a:chOff x="-33567" y="1160581"/>
            <a:chExt cx="12144359" cy="5303520"/>
          </a:xfrm>
        </p:grpSpPr>
        <p:grpSp>
          <p:nvGrpSpPr>
            <p:cNvPr id="195" name="Group 194">
              <a:extLst>
                <a:ext uri="{FF2B5EF4-FFF2-40B4-BE49-F238E27FC236}">
                  <a16:creationId xmlns:a16="http://schemas.microsoft.com/office/drawing/2014/main" id="{B1EAD799-0EBA-45E8-BC1F-6359FD3DEE64}"/>
                </a:ext>
                <a:ext uri="{C183D7F6-B498-43B3-948B-1728B52AA6E4}">
                  <adec:decorative xmlns:adec="http://schemas.microsoft.com/office/drawing/2017/decorative" xmlns="" val="1"/>
                </a:ext>
              </a:extLst>
            </p:cNvPr>
            <p:cNvGrpSpPr/>
            <p:nvPr/>
          </p:nvGrpSpPr>
          <p:grpSpPr>
            <a:xfrm>
              <a:off x="7862875" y="4379141"/>
              <a:ext cx="3940228" cy="1737360"/>
              <a:chOff x="7862875" y="4381500"/>
              <a:chExt cx="3940228" cy="1737360"/>
            </a:xfrm>
          </p:grpSpPr>
          <p:sp>
            <p:nvSpPr>
              <p:cNvPr id="152" name="Rectangle 151">
                <a:extLst>
                  <a:ext uri="{FF2B5EF4-FFF2-40B4-BE49-F238E27FC236}">
                    <a16:creationId xmlns:a16="http://schemas.microsoft.com/office/drawing/2014/main" id="{A85750F1-998D-4270-B536-E16C2328A866}"/>
                  </a:ext>
                </a:extLst>
              </p:cNvPr>
              <p:cNvSpPr/>
              <p:nvPr/>
            </p:nvSpPr>
            <p:spPr>
              <a:xfrm>
                <a:off x="7916903" y="4381500"/>
                <a:ext cx="3886200" cy="1737360"/>
              </a:xfrm>
              <a:prstGeom prst="rect">
                <a:avLst/>
              </a:prstGeom>
              <a:solidFill>
                <a:srgbClr val="007CBC">
                  <a:alpha val="9804"/>
                </a:srgbClr>
              </a:solidFill>
              <a:ln w="12700" cap="flat" cmpd="sng" algn="ctr">
                <a:noFill/>
                <a:prstDash val="dash"/>
                <a:miter lim="800000"/>
              </a:ln>
              <a:effectLst/>
            </p:spPr>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200" b="0" i="0" u="none" strike="noStrike" kern="0" cap="none" spc="0" normalizeH="0" noProof="0">
                    <a:ln>
                      <a:noFill/>
                    </a:ln>
                    <a:solidFill>
                      <a:srgbClr val="007CBC"/>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Sub-rede privada</a:t>
                </a:r>
              </a:p>
            </p:txBody>
          </p:sp>
          <p:grpSp>
            <p:nvGrpSpPr>
              <p:cNvPr id="156" name="Group 155">
                <a:extLst>
                  <a:ext uri="{FF2B5EF4-FFF2-40B4-BE49-F238E27FC236}">
                    <a16:creationId xmlns:a16="http://schemas.microsoft.com/office/drawing/2014/main" id="{36A6BD97-29E6-4135-9609-B7613B929907}"/>
                  </a:ext>
                </a:extLst>
              </p:cNvPr>
              <p:cNvGrpSpPr/>
              <p:nvPr/>
            </p:nvGrpSpPr>
            <p:grpSpPr>
              <a:xfrm>
                <a:off x="10494038" y="4884222"/>
                <a:ext cx="1188720" cy="1065560"/>
                <a:chOff x="10134996" y="2326723"/>
                <a:chExt cx="1188720" cy="1065560"/>
              </a:xfrm>
            </p:grpSpPr>
            <p:sp>
              <p:nvSpPr>
                <p:cNvPr id="169" name="TextBox 168">
                  <a:extLst>
                    <a:ext uri="{FF2B5EF4-FFF2-40B4-BE49-F238E27FC236}">
                      <a16:creationId xmlns:a16="http://schemas.microsoft.com/office/drawing/2014/main" id="{6F38A0BC-6ADF-42B4-88AE-41E7FCD7E349}"/>
                    </a:ext>
                  </a:extLst>
                </p:cNvPr>
                <p:cNvSpPr txBox="1"/>
                <p:nvPr/>
              </p:nvSpPr>
              <p:spPr>
                <a:xfrm>
                  <a:off x="10134996" y="2745952"/>
                  <a:ext cx="1188720"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200" b="0" i="0" u="none" strike="noStrike" kern="1200" cap="none" spc="0" normalizeH="0" noProof="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Alvo de montagem do Amazon EFS</a:t>
                  </a:r>
                </a:p>
              </p:txBody>
            </p:sp>
            <p:pic>
              <p:nvPicPr>
                <p:cNvPr id="170" name="Graphic 169">
                  <a:extLst>
                    <a:ext uri="{FF2B5EF4-FFF2-40B4-BE49-F238E27FC236}">
                      <a16:creationId xmlns:a16="http://schemas.microsoft.com/office/drawing/2014/main" id="{5E257841-047F-4988-A4F2-B6853C9A50C7}"/>
                    </a:ext>
                    <a:ext uri="{C183D7F6-B498-43B3-948B-1728B52AA6E4}">
                      <adec:decorative xmlns:adec="http://schemas.microsoft.com/office/drawing/2017/decorative" xmlns="" val="1"/>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10500756" y="2326723"/>
                  <a:ext cx="457200" cy="457200"/>
                </a:xfrm>
                <a:prstGeom prst="rect">
                  <a:avLst/>
                </a:prstGeom>
              </p:spPr>
            </p:pic>
          </p:grpSp>
          <p:grpSp>
            <p:nvGrpSpPr>
              <p:cNvPr id="157" name="Group 156">
                <a:extLst>
                  <a:ext uri="{FF2B5EF4-FFF2-40B4-BE49-F238E27FC236}">
                    <a16:creationId xmlns:a16="http://schemas.microsoft.com/office/drawing/2014/main" id="{95B75B16-2F53-4369-9BCB-E1F7BC8A19CC}"/>
                  </a:ext>
                </a:extLst>
              </p:cNvPr>
              <p:cNvGrpSpPr/>
              <p:nvPr/>
            </p:nvGrpSpPr>
            <p:grpSpPr>
              <a:xfrm>
                <a:off x="7862875" y="4884222"/>
                <a:ext cx="1280160" cy="1065560"/>
                <a:chOff x="7737727" y="2326723"/>
                <a:chExt cx="1280160" cy="1065560"/>
              </a:xfrm>
            </p:grpSpPr>
            <p:sp>
              <p:nvSpPr>
                <p:cNvPr id="167" name="TextBox 166">
                  <a:extLst>
                    <a:ext uri="{FF2B5EF4-FFF2-40B4-BE49-F238E27FC236}">
                      <a16:creationId xmlns:a16="http://schemas.microsoft.com/office/drawing/2014/main" id="{E2738AD8-D2AC-4879-8A56-67D61A2AD684}"/>
                    </a:ext>
                  </a:extLst>
                </p:cNvPr>
                <p:cNvSpPr txBox="1"/>
                <p:nvPr/>
              </p:nvSpPr>
              <p:spPr>
                <a:xfrm>
                  <a:off x="7737727" y="2745952"/>
                  <a:ext cx="1280160"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200" b="0" i="0" u="none" strike="noStrike" kern="1200" cap="none" spc="0" normalizeH="0" noProof="0" dirty="0" err="1">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ElastiCache</a:t>
                  </a:r>
                  <a:r>
                    <a:rPr lang="pt-BR" sz="1200" b="0" i="0" u="none" strike="noStrike" kern="1200" cap="none" spc="0" normalizeH="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lang="pt-BR" sz="1200" b="0" i="0" u="none" strike="noStrike" kern="1200" cap="none" spc="0" normalizeH="0" noProof="0" dirty="0" smtClean="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r>
                  <a:br>
                    <a:rPr lang="pt-BR" sz="1200" b="0" i="0" u="none" strike="noStrike" kern="1200" cap="none" spc="0" normalizeH="0" noProof="0" dirty="0" smtClean="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br>
                  <a:r>
                    <a:rPr lang="pt-BR" sz="1200" b="0" i="0" u="none" strike="noStrike" kern="1200" cap="none" spc="0" normalizeH="0" noProof="0" dirty="0" smtClean="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for </a:t>
                  </a:r>
                  <a:br>
                    <a:rPr lang="pt-BR" sz="1200" b="0" i="0" u="none" strike="noStrike" kern="1200" cap="none" spc="0" normalizeH="0" noProof="0" dirty="0" smtClean="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br>
                  <a:r>
                    <a:rPr lang="pt-BR" sz="1200" b="0" i="0" u="none" strike="noStrike" kern="1200" cap="none" spc="0" normalizeH="0" noProof="0" dirty="0" err="1" smtClean="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Memcached</a:t>
                  </a:r>
                  <a:endParaRPr lang="pt-BR" sz="1200" b="0" i="0" u="none" strike="noStrike" kern="1200" cap="none" spc="0" normalizeH="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pic>
              <p:nvPicPr>
                <p:cNvPr id="168" name="Graphic 167">
                  <a:extLst>
                    <a:ext uri="{FF2B5EF4-FFF2-40B4-BE49-F238E27FC236}">
                      <a16:creationId xmlns:a16="http://schemas.microsoft.com/office/drawing/2014/main" id="{3BD7DEC2-DC75-487F-B153-9DEFFD3E12AE}"/>
                    </a:ext>
                    <a:ext uri="{C183D7F6-B498-43B3-948B-1728B52AA6E4}">
                      <adec:decorative xmlns:adec="http://schemas.microsoft.com/office/drawing/2017/decorative" xmlns="" val="1"/>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8149207" y="2326723"/>
                  <a:ext cx="457200" cy="457200"/>
                </a:xfrm>
                <a:prstGeom prst="rect">
                  <a:avLst/>
                </a:prstGeom>
              </p:spPr>
            </p:pic>
          </p:grpSp>
          <p:grpSp>
            <p:nvGrpSpPr>
              <p:cNvPr id="158" name="Group 157">
                <a:extLst>
                  <a:ext uri="{FF2B5EF4-FFF2-40B4-BE49-F238E27FC236}">
                    <a16:creationId xmlns:a16="http://schemas.microsoft.com/office/drawing/2014/main" id="{79239CED-6D27-4C92-B7E0-6EC1F36AA41D}"/>
                  </a:ext>
                </a:extLst>
              </p:cNvPr>
              <p:cNvGrpSpPr/>
              <p:nvPr/>
            </p:nvGrpSpPr>
            <p:grpSpPr>
              <a:xfrm>
                <a:off x="9207686" y="4884222"/>
                <a:ext cx="1371600" cy="1065560"/>
                <a:chOff x="8966898" y="2326723"/>
                <a:chExt cx="1371600" cy="1065560"/>
              </a:xfrm>
            </p:grpSpPr>
            <p:pic>
              <p:nvPicPr>
                <p:cNvPr id="165" name="Graphic 164">
                  <a:extLst>
                    <a:ext uri="{FF2B5EF4-FFF2-40B4-BE49-F238E27FC236}">
                      <a16:creationId xmlns:a16="http://schemas.microsoft.com/office/drawing/2014/main" id="{679FE207-340D-4753-888C-CF165858D24F}"/>
                    </a:ext>
                    <a:ext uri="{C183D7F6-B498-43B3-948B-1728B52AA6E4}">
                      <adec:decorative xmlns:adec="http://schemas.microsoft.com/office/drawing/2017/decorative" xmlns="" val="1"/>
                    </a:ext>
                  </a:extLst>
                </p:cNvPr>
                <p:cNvPicPr>
                  <a:picLocks noChangeAspect="1"/>
                </p:cNvPicPr>
                <p:nvPr/>
              </p:nvPicPr>
              <p:blipFill>
                <a:blip r:embed="rId8">
                  <a:extLst>
                    <a:ext uri="{96DAC541-7B7A-43D3-8B79-37D633B846F1}">
                      <asvg:svgBlip xmlns:asvg="http://schemas.microsoft.com/office/drawing/2016/SVG/main" xmlns="" r:embed="rId9"/>
                    </a:ext>
                  </a:extLst>
                </a:blip>
                <a:stretch>
                  <a:fillRect/>
                </a:stretch>
              </p:blipFill>
              <p:spPr>
                <a:xfrm>
                  <a:off x="9424098" y="2326723"/>
                  <a:ext cx="457200" cy="457200"/>
                </a:xfrm>
                <a:prstGeom prst="rect">
                  <a:avLst/>
                </a:prstGeom>
              </p:spPr>
            </p:pic>
            <p:sp>
              <p:nvSpPr>
                <p:cNvPr id="166" name="TextBox 165">
                  <a:extLst>
                    <a:ext uri="{FF2B5EF4-FFF2-40B4-BE49-F238E27FC236}">
                      <a16:creationId xmlns:a16="http://schemas.microsoft.com/office/drawing/2014/main" id="{A1C0B6A7-94AF-4A7F-B8AE-4C21E0932E64}"/>
                    </a:ext>
                  </a:extLst>
                </p:cNvPr>
                <p:cNvSpPr txBox="1"/>
                <p:nvPr/>
              </p:nvSpPr>
              <p:spPr>
                <a:xfrm>
                  <a:off x="8966898" y="2745952"/>
                  <a:ext cx="1371600"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200" b="0" i="0" u="none" strike="noStrike" kern="1200" cap="none" spc="0" normalizeH="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Instância </a:t>
                  </a:r>
                  <a:r>
                    <a:rPr lang="pt-BR" sz="1200" b="0" i="0" u="none" strike="noStrike" kern="1200" cap="none" spc="0" normalizeH="0" noProof="0" dirty="0" smtClean="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r>
                  <a:br>
                    <a:rPr lang="pt-BR" sz="1200" b="0" i="0" u="none" strike="noStrike" kern="1200" cap="none" spc="0" normalizeH="0" noProof="0" dirty="0" smtClean="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br>
                  <a:r>
                    <a:rPr lang="pt-BR" sz="1200" b="0" i="0" u="none" strike="noStrike" kern="1200" cap="none" spc="0" normalizeH="0" noProof="0" dirty="0" smtClean="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primária </a:t>
                  </a:r>
                  <a:r>
                    <a:rPr lang="pt-BR" sz="1200" b="0" i="0" u="none" strike="noStrike" kern="1200" cap="none" spc="0" normalizeH="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do </a:t>
                  </a:r>
                  <a:r>
                    <a:rPr lang="pt-BR" sz="1200" b="0" i="0" u="none" strike="noStrike" kern="1200" cap="none" spc="0" normalizeH="0" noProof="0" dirty="0" err="1">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Amazon</a:t>
                  </a:r>
                  <a:r>
                    <a:rPr lang="pt-BR" sz="1200" b="0" i="0" u="none" strike="noStrike" kern="1200" cap="none" spc="0" normalizeH="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RDS</a:t>
                  </a:r>
                </a:p>
              </p:txBody>
            </p:sp>
          </p:grpSp>
          <p:pic>
            <p:nvPicPr>
              <p:cNvPr id="162" name="Graphic 161">
                <a:extLst>
                  <a:ext uri="{FF2B5EF4-FFF2-40B4-BE49-F238E27FC236}">
                    <a16:creationId xmlns:a16="http://schemas.microsoft.com/office/drawing/2014/main" id="{27FE46BF-934F-42A3-B8B8-960F033ED253}"/>
                  </a:ext>
                  <a:ext uri="{C183D7F6-B498-43B3-948B-1728B52AA6E4}">
                    <adec:decorative xmlns:adec="http://schemas.microsoft.com/office/drawing/2017/decorative" xmlns="" val="1"/>
                  </a:ext>
                </a:extLst>
              </p:cNvPr>
              <p:cNvPicPr>
                <a:picLocks noChangeAspect="1"/>
              </p:cNvPicPr>
              <p:nvPr/>
            </p:nvPicPr>
            <p:blipFill>
              <a:blip r:embed="rId10">
                <a:extLst>
                  <a:ext uri="{96DAC541-7B7A-43D3-8B79-37D633B846F1}">
                    <asvg:svgBlip xmlns:asvg="http://schemas.microsoft.com/office/drawing/2016/SVG/main" xmlns="" r:embed="rId11"/>
                  </a:ext>
                </a:extLst>
              </a:blip>
              <a:stretch>
                <a:fillRect/>
              </a:stretch>
            </p:blipFill>
            <p:spPr>
              <a:xfrm>
                <a:off x="7916903" y="4396007"/>
                <a:ext cx="457200" cy="457200"/>
              </a:xfrm>
              <a:prstGeom prst="rect">
                <a:avLst/>
              </a:prstGeom>
            </p:spPr>
          </p:pic>
        </p:grpSp>
        <p:grpSp>
          <p:nvGrpSpPr>
            <p:cNvPr id="194" name="Group 193">
              <a:extLst>
                <a:ext uri="{FF2B5EF4-FFF2-40B4-BE49-F238E27FC236}">
                  <a16:creationId xmlns:a16="http://schemas.microsoft.com/office/drawing/2014/main" id="{88121CBE-F1F9-40C4-9500-F46B114C3623}"/>
                </a:ext>
                <a:ext uri="{C183D7F6-B498-43B3-948B-1728B52AA6E4}">
                  <adec:decorative xmlns:adec="http://schemas.microsoft.com/office/drawing/2017/decorative" xmlns="" val="1"/>
                </a:ext>
              </a:extLst>
            </p:cNvPr>
            <p:cNvGrpSpPr/>
            <p:nvPr/>
          </p:nvGrpSpPr>
          <p:grpSpPr>
            <a:xfrm>
              <a:off x="5569069" y="4379141"/>
              <a:ext cx="2286000" cy="1739719"/>
              <a:chOff x="5569069" y="4379141"/>
              <a:chExt cx="2286000" cy="1739719"/>
            </a:xfrm>
          </p:grpSpPr>
          <p:sp>
            <p:nvSpPr>
              <p:cNvPr id="151" name="Rectangle 150">
                <a:extLst>
                  <a:ext uri="{FF2B5EF4-FFF2-40B4-BE49-F238E27FC236}">
                    <a16:creationId xmlns:a16="http://schemas.microsoft.com/office/drawing/2014/main" id="{75BC2A26-0429-402D-B7D5-7142AE949A34}"/>
                  </a:ext>
                </a:extLst>
              </p:cNvPr>
              <p:cNvSpPr/>
              <p:nvPr/>
            </p:nvSpPr>
            <p:spPr>
              <a:xfrm>
                <a:off x="5569069" y="4381500"/>
                <a:ext cx="2286000" cy="1737360"/>
              </a:xfrm>
              <a:prstGeom prst="rect">
                <a:avLst/>
              </a:prstGeom>
              <a:solidFill>
                <a:srgbClr val="007CBC">
                  <a:alpha val="9804"/>
                </a:srgbClr>
              </a:solidFill>
              <a:ln w="12700" cap="flat" cmpd="sng" algn="ctr">
                <a:noFill/>
                <a:prstDash val="dash"/>
                <a:miter lim="800000"/>
              </a:ln>
              <a:effectLst/>
            </p:spPr>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200" b="0" i="0" u="none" strike="noStrike" kern="0" cap="none" spc="0" normalizeH="0" noProof="0">
                    <a:ln>
                      <a:noFill/>
                    </a:ln>
                    <a:solidFill>
                      <a:srgbClr val="007CBC"/>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Sub-rede privada</a:t>
                </a:r>
              </a:p>
            </p:txBody>
          </p:sp>
          <p:grpSp>
            <p:nvGrpSpPr>
              <p:cNvPr id="159" name="Group 158">
                <a:extLst>
                  <a:ext uri="{FF2B5EF4-FFF2-40B4-BE49-F238E27FC236}">
                    <a16:creationId xmlns:a16="http://schemas.microsoft.com/office/drawing/2014/main" id="{E0553991-A359-4C3D-ADA6-9B7E7DE334F9}"/>
                  </a:ext>
                </a:extLst>
              </p:cNvPr>
              <p:cNvGrpSpPr/>
              <p:nvPr/>
            </p:nvGrpSpPr>
            <p:grpSpPr>
              <a:xfrm>
                <a:off x="6121791" y="4884222"/>
                <a:ext cx="1513305" cy="696228"/>
                <a:chOff x="5994259" y="2326723"/>
                <a:chExt cx="1513305" cy="696228"/>
              </a:xfrm>
            </p:grpSpPr>
            <p:pic>
              <p:nvPicPr>
                <p:cNvPr id="163" name="Graphic 162">
                  <a:extLst>
                    <a:ext uri="{FF2B5EF4-FFF2-40B4-BE49-F238E27FC236}">
                      <a16:creationId xmlns:a16="http://schemas.microsoft.com/office/drawing/2014/main" id="{46749E19-6C9A-4E65-B043-F51E118DF8F6}"/>
                    </a:ext>
                    <a:ext uri="{C183D7F6-B498-43B3-948B-1728B52AA6E4}">
                      <adec:decorative xmlns:adec="http://schemas.microsoft.com/office/drawing/2017/decorative" xmlns="" val="1"/>
                    </a:ext>
                  </a:extLst>
                </p:cNvPr>
                <p:cNvPicPr>
                  <a:picLocks noChangeAspect="1"/>
                </p:cNvPicPr>
                <p:nvPr/>
              </p:nvPicPr>
              <p:blipFill>
                <a:blip r:embed="rId12">
                  <a:extLst>
                    <a:ext uri="{96DAC541-7B7A-43D3-8B79-37D633B846F1}">
                      <asvg:svgBlip xmlns:asvg="http://schemas.microsoft.com/office/drawing/2016/SVG/main" xmlns="" r:embed="rId13"/>
                    </a:ext>
                  </a:extLst>
                </a:blip>
                <a:stretch>
                  <a:fillRect/>
                </a:stretch>
              </p:blipFill>
              <p:spPr>
                <a:xfrm>
                  <a:off x="6522311" y="2326723"/>
                  <a:ext cx="457200" cy="457200"/>
                </a:xfrm>
                <a:prstGeom prst="rect">
                  <a:avLst/>
                </a:prstGeom>
              </p:spPr>
            </p:pic>
            <p:sp>
              <p:nvSpPr>
                <p:cNvPr id="164" name="TextBox 163">
                  <a:extLst>
                    <a:ext uri="{FF2B5EF4-FFF2-40B4-BE49-F238E27FC236}">
                      <a16:creationId xmlns:a16="http://schemas.microsoft.com/office/drawing/2014/main" id="{2041AF51-162C-425A-9145-203F2B2C3254}"/>
                    </a:ext>
                  </a:extLst>
                </p:cNvPr>
                <p:cNvSpPr txBox="1"/>
                <p:nvPr/>
              </p:nvSpPr>
              <p:spPr>
                <a:xfrm>
                  <a:off x="5994259" y="2745952"/>
                  <a:ext cx="1513305"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20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rPr>
                    <a:t>Instâncias do EC2</a:t>
                  </a:r>
                  <a:endParaRPr kumimoji="0" lang="en-US" sz="1200" b="0" i="0" u="none" strike="noStrike" kern="1200" cap="none" spc="0" normalizeH="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pic>
            <p:nvPicPr>
              <p:cNvPr id="161" name="Graphic 160">
                <a:extLst>
                  <a:ext uri="{FF2B5EF4-FFF2-40B4-BE49-F238E27FC236}">
                    <a16:creationId xmlns:a16="http://schemas.microsoft.com/office/drawing/2014/main" id="{327EB12A-233B-4A35-A209-118C304349CC}"/>
                  </a:ext>
                  <a:ext uri="{C183D7F6-B498-43B3-948B-1728B52AA6E4}">
                    <adec:decorative xmlns:adec="http://schemas.microsoft.com/office/drawing/2017/decorative" xmlns="" val="1"/>
                  </a:ext>
                </a:extLst>
              </p:cNvPr>
              <p:cNvPicPr>
                <a:picLocks noChangeAspect="1"/>
              </p:cNvPicPr>
              <p:nvPr/>
            </p:nvPicPr>
            <p:blipFill>
              <a:blip r:embed="rId10">
                <a:extLst>
                  <a:ext uri="{96DAC541-7B7A-43D3-8B79-37D633B846F1}">
                    <asvg:svgBlip xmlns:asvg="http://schemas.microsoft.com/office/drawing/2016/SVG/main" xmlns="" r:embed="rId11"/>
                  </a:ext>
                </a:extLst>
              </a:blip>
              <a:stretch>
                <a:fillRect/>
              </a:stretch>
            </p:blipFill>
            <p:spPr>
              <a:xfrm>
                <a:off x="5569069" y="4379141"/>
                <a:ext cx="457200" cy="457200"/>
              </a:xfrm>
              <a:prstGeom prst="rect">
                <a:avLst/>
              </a:prstGeom>
            </p:spPr>
          </p:pic>
        </p:grpSp>
        <p:grpSp>
          <p:nvGrpSpPr>
            <p:cNvPr id="193" name="Group 192">
              <a:extLst>
                <a:ext uri="{FF2B5EF4-FFF2-40B4-BE49-F238E27FC236}">
                  <a16:creationId xmlns:a16="http://schemas.microsoft.com/office/drawing/2014/main" id="{7E3D88C7-0902-4992-967E-52FC341C3380}"/>
                </a:ext>
                <a:ext uri="{C183D7F6-B498-43B3-948B-1728B52AA6E4}">
                  <adec:decorative xmlns:adec="http://schemas.microsoft.com/office/drawing/2017/decorative" xmlns="" val="1"/>
                </a:ext>
              </a:extLst>
            </p:cNvPr>
            <p:cNvGrpSpPr/>
            <p:nvPr/>
          </p:nvGrpSpPr>
          <p:grpSpPr>
            <a:xfrm>
              <a:off x="3659643" y="4379141"/>
              <a:ext cx="1828801" cy="1737360"/>
              <a:chOff x="3659643" y="4381500"/>
              <a:chExt cx="1828801" cy="1737360"/>
            </a:xfrm>
          </p:grpSpPr>
          <p:sp>
            <p:nvSpPr>
              <p:cNvPr id="153" name="Rectangle 152">
                <a:extLst>
                  <a:ext uri="{FF2B5EF4-FFF2-40B4-BE49-F238E27FC236}">
                    <a16:creationId xmlns:a16="http://schemas.microsoft.com/office/drawing/2014/main" id="{8E559738-47D3-4770-8360-402C559C9BA3}"/>
                  </a:ext>
                </a:extLst>
              </p:cNvPr>
              <p:cNvSpPr/>
              <p:nvPr/>
            </p:nvSpPr>
            <p:spPr>
              <a:xfrm>
                <a:off x="3659644" y="4381500"/>
                <a:ext cx="1828800" cy="1737360"/>
              </a:xfrm>
              <a:prstGeom prst="rect">
                <a:avLst/>
              </a:prstGeom>
              <a:solidFill>
                <a:srgbClr val="1D8900">
                  <a:alpha val="9804"/>
                </a:srgbClr>
              </a:solidFill>
              <a:ln w="12700" cap="flat" cmpd="sng" algn="ctr">
                <a:noFill/>
                <a:prstDash val="dash"/>
                <a:miter lim="800000"/>
              </a:ln>
              <a:effectLst/>
            </p:spPr>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200" b="0" i="0" u="none" strike="noStrike" kern="0" cap="none" spc="0" normalizeH="0" noProof="0">
                    <a:ln>
                      <a:noFill/>
                    </a:ln>
                    <a:solidFill>
                      <a:srgbClr val="1D89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Sub-rede pública</a:t>
                </a:r>
              </a:p>
            </p:txBody>
          </p:sp>
          <p:pic>
            <p:nvPicPr>
              <p:cNvPr id="154" name="Graphic 153">
                <a:extLst>
                  <a:ext uri="{FF2B5EF4-FFF2-40B4-BE49-F238E27FC236}">
                    <a16:creationId xmlns:a16="http://schemas.microsoft.com/office/drawing/2014/main" id="{7539E52D-6B78-4BFE-B4CD-8D50FB8556F7}"/>
                  </a:ext>
                  <a:ext uri="{C183D7F6-B498-43B3-948B-1728B52AA6E4}">
                    <adec:decorative xmlns:adec="http://schemas.microsoft.com/office/drawing/2017/decorative" xmlns="" val="1"/>
                  </a:ext>
                </a:extLst>
              </p:cNvPr>
              <p:cNvPicPr>
                <a:picLocks noChangeAspect="1"/>
              </p:cNvPicPr>
              <p:nvPr/>
            </p:nvPicPr>
            <p:blipFill>
              <a:blip r:embed="rId14">
                <a:extLst>
                  <a:ext uri="{96DAC541-7B7A-43D3-8B79-37D633B846F1}">
                    <asvg:svgBlip xmlns:asvg="http://schemas.microsoft.com/office/drawing/2016/SVG/main" xmlns="" r:embed="rId15"/>
                  </a:ext>
                </a:extLst>
              </a:blip>
              <a:stretch>
                <a:fillRect/>
              </a:stretch>
            </p:blipFill>
            <p:spPr>
              <a:xfrm>
                <a:off x="3659643" y="4396007"/>
                <a:ext cx="457200" cy="457200"/>
              </a:xfrm>
              <a:prstGeom prst="rect">
                <a:avLst/>
              </a:prstGeom>
            </p:spPr>
          </p:pic>
          <p:grpSp>
            <p:nvGrpSpPr>
              <p:cNvPr id="155" name="Group 154">
                <a:extLst>
                  <a:ext uri="{FF2B5EF4-FFF2-40B4-BE49-F238E27FC236}">
                    <a16:creationId xmlns:a16="http://schemas.microsoft.com/office/drawing/2014/main" id="{30446F7B-3782-4487-A47B-D792FDAEE359}"/>
                  </a:ext>
                </a:extLst>
              </p:cNvPr>
              <p:cNvGrpSpPr/>
              <p:nvPr/>
            </p:nvGrpSpPr>
            <p:grpSpPr>
              <a:xfrm>
                <a:off x="3829571" y="4884222"/>
                <a:ext cx="1485100" cy="696228"/>
                <a:chOff x="4009780" y="2326723"/>
                <a:chExt cx="1485100" cy="696228"/>
              </a:xfrm>
            </p:grpSpPr>
            <p:pic>
              <p:nvPicPr>
                <p:cNvPr id="171" name="Graphic 170">
                  <a:extLst>
                    <a:ext uri="{FF2B5EF4-FFF2-40B4-BE49-F238E27FC236}">
                      <a16:creationId xmlns:a16="http://schemas.microsoft.com/office/drawing/2014/main" id="{55FDD754-568C-46E8-9395-97C558819781}"/>
                    </a:ext>
                    <a:ext uri="{C183D7F6-B498-43B3-948B-1728B52AA6E4}">
                      <adec:decorative xmlns:adec="http://schemas.microsoft.com/office/drawing/2017/decorative" xmlns="" val="1"/>
                    </a:ext>
                  </a:extLst>
                </p:cNvPr>
                <p:cNvPicPr>
                  <a:picLocks noChangeAspect="1"/>
                </p:cNvPicPr>
                <p:nvPr/>
              </p:nvPicPr>
              <p:blipFill>
                <a:blip r:embed="rId16">
                  <a:extLst>
                    <a:ext uri="{96DAC541-7B7A-43D3-8B79-37D633B846F1}">
                      <asvg:svgBlip xmlns:asvg="http://schemas.microsoft.com/office/drawing/2016/SVG/main" xmlns="" r:embed="rId17"/>
                    </a:ext>
                  </a:extLst>
                </a:blip>
                <a:stretch>
                  <a:fillRect/>
                </a:stretch>
              </p:blipFill>
              <p:spPr>
                <a:xfrm>
                  <a:off x="4523730" y="2326723"/>
                  <a:ext cx="457200" cy="457200"/>
                </a:xfrm>
                <a:prstGeom prst="rect">
                  <a:avLst/>
                </a:prstGeom>
              </p:spPr>
            </p:pic>
            <p:sp>
              <p:nvSpPr>
                <p:cNvPr id="172" name="TextBox 171">
                  <a:extLst>
                    <a:ext uri="{FF2B5EF4-FFF2-40B4-BE49-F238E27FC236}">
                      <a16:creationId xmlns:a16="http://schemas.microsoft.com/office/drawing/2014/main" id="{B15B5F28-E4E8-4CE1-9E45-64C58AB12A68}"/>
                    </a:ext>
                  </a:extLst>
                </p:cNvPr>
                <p:cNvSpPr txBox="1"/>
                <p:nvPr/>
              </p:nvSpPr>
              <p:spPr>
                <a:xfrm>
                  <a:off x="4009780" y="2745952"/>
                  <a:ext cx="1485100"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200" b="0" i="0" u="none" strike="noStrike" kern="1200" cap="none" spc="0" normalizeH="0" noProof="0">
                      <a:ln>
                        <a:noFill/>
                      </a:ln>
                      <a:solidFill>
                        <a:srgbClr val="232F3E"/>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Gateway NAT</a:t>
                  </a:r>
                </a:p>
              </p:txBody>
            </p:sp>
          </p:grpSp>
        </p:grpSp>
        <p:sp>
          <p:nvSpPr>
            <p:cNvPr id="7" name="Rectangle 6">
              <a:extLst>
                <a:ext uri="{FF2B5EF4-FFF2-40B4-BE49-F238E27FC236}">
                  <a16:creationId xmlns:a16="http://schemas.microsoft.com/office/drawing/2014/main" id="{A5FAF098-7E0F-6F47-B222-93FF5C01F25B}"/>
                </a:ext>
                <a:ext uri="{C183D7F6-B498-43B3-948B-1728B52AA6E4}">
                  <adec:decorative xmlns:adec="http://schemas.microsoft.com/office/drawing/2017/decorative" xmlns="" val="1"/>
                </a:ext>
              </a:extLst>
            </p:cNvPr>
            <p:cNvSpPr/>
            <p:nvPr/>
          </p:nvSpPr>
          <p:spPr>
            <a:xfrm>
              <a:off x="645540" y="1160581"/>
              <a:ext cx="11465252" cy="530352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noProof="0" dirty="0">
                <a:ln>
                  <a:noFill/>
                </a:ln>
                <a:solidFill>
                  <a:sysClr val="windowText" lastClr="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pic>
          <p:nvPicPr>
            <p:cNvPr id="11" name="Graphic 10">
              <a:extLst>
                <a:ext uri="{FF2B5EF4-FFF2-40B4-BE49-F238E27FC236}">
                  <a16:creationId xmlns:a16="http://schemas.microsoft.com/office/drawing/2014/main" id="{225A37B2-99D6-4443-BCA3-A164729ADFF5}"/>
                </a:ext>
                <a:ext uri="{C183D7F6-B498-43B3-948B-1728B52AA6E4}">
                  <adec:decorative xmlns:adec="http://schemas.microsoft.com/office/drawing/2017/decorative" xmlns="" val="1"/>
                </a:ext>
              </a:extLst>
            </p:cNvPr>
            <p:cNvPicPr>
              <a:picLocks noChangeAspect="1"/>
            </p:cNvPicPr>
            <p:nvPr/>
          </p:nvPicPr>
          <p:blipFill>
            <a:blip r:embed="rId18">
              <a:extLst>
                <a:ext uri="{96DAC541-7B7A-43D3-8B79-37D633B846F1}">
                  <asvg:svgBlip xmlns:asvg="http://schemas.microsoft.com/office/drawing/2016/SVG/main" xmlns="" r:embed="rId19"/>
                </a:ext>
              </a:extLst>
            </a:blip>
            <a:stretch>
              <a:fillRect/>
            </a:stretch>
          </p:blipFill>
          <p:spPr>
            <a:xfrm>
              <a:off x="645539" y="1160581"/>
              <a:ext cx="457200" cy="457200"/>
            </a:xfrm>
            <a:prstGeom prst="rect">
              <a:avLst/>
            </a:prstGeom>
          </p:spPr>
        </p:pic>
        <p:sp>
          <p:nvSpPr>
            <p:cNvPr id="30" name="Rectangle 29">
              <a:extLst>
                <a:ext uri="{FF2B5EF4-FFF2-40B4-BE49-F238E27FC236}">
                  <a16:creationId xmlns:a16="http://schemas.microsoft.com/office/drawing/2014/main" id="{D55C6C6F-0EA2-D247-9910-7A0B5AD5F85D}"/>
                </a:ext>
              </a:extLst>
            </p:cNvPr>
            <p:cNvSpPr/>
            <p:nvPr/>
          </p:nvSpPr>
          <p:spPr>
            <a:xfrm>
              <a:off x="1713563" y="1224894"/>
              <a:ext cx="10345782" cy="5166360"/>
            </a:xfrm>
            <a:prstGeom prst="rect">
              <a:avLst/>
            </a:prstGeom>
            <a:noFill/>
            <a:ln w="12700">
              <a:solidFill>
                <a:schemeClr val="accent3"/>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b="0" i="0" u="none" strike="noStrike" kern="1200" cap="none" spc="0" normalizeH="0" noProof="0">
                  <a:ln>
                    <a:noFill/>
                  </a:ln>
                  <a:solidFill>
                    <a:srgbClr val="36C2B3"/>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Região</a:t>
              </a:r>
            </a:p>
          </p:txBody>
        </p:sp>
        <p:pic>
          <p:nvPicPr>
            <p:cNvPr id="31" name="Graphic 30">
              <a:extLst>
                <a:ext uri="{FF2B5EF4-FFF2-40B4-BE49-F238E27FC236}">
                  <a16:creationId xmlns:a16="http://schemas.microsoft.com/office/drawing/2014/main" id="{45B463E6-AC65-F14C-9FA8-9F2273C68BF7}"/>
                </a:ext>
                <a:ext uri="{C183D7F6-B498-43B3-948B-1728B52AA6E4}">
                  <adec:decorative xmlns:adec="http://schemas.microsoft.com/office/drawing/2017/decorative" xmlns="" val="1"/>
                </a:ext>
              </a:extLst>
            </p:cNvPr>
            <p:cNvPicPr>
              <a:picLocks noChangeAspect="1"/>
            </p:cNvPicPr>
            <p:nvPr/>
          </p:nvPicPr>
          <p:blipFill>
            <a:blip r:embed="rId20">
              <a:extLst>
                <a:ext uri="{96DAC541-7B7A-43D3-8B79-37D633B846F1}">
                  <asvg:svgBlip xmlns:asvg="http://schemas.microsoft.com/office/drawing/2016/SVG/main" xmlns="" r:embed="rId21"/>
                </a:ext>
              </a:extLst>
            </a:blip>
            <a:stretch>
              <a:fillRect/>
            </a:stretch>
          </p:blipFill>
          <p:spPr>
            <a:xfrm>
              <a:off x="1713562" y="1224895"/>
              <a:ext cx="457200" cy="457200"/>
            </a:xfrm>
            <a:prstGeom prst="rect">
              <a:avLst/>
            </a:prstGeom>
          </p:spPr>
        </p:pic>
        <p:sp>
          <p:nvSpPr>
            <p:cNvPr id="32" name="TextBox 31">
              <a:extLst>
                <a:ext uri="{FF2B5EF4-FFF2-40B4-BE49-F238E27FC236}">
                  <a16:creationId xmlns:a16="http://schemas.microsoft.com/office/drawing/2014/main" id="{0983F804-2561-FA47-A661-1CE216F0F49D}"/>
                </a:ext>
              </a:extLst>
            </p:cNvPr>
            <p:cNvSpPr txBox="1"/>
            <p:nvPr/>
          </p:nvSpPr>
          <p:spPr>
            <a:xfrm>
              <a:off x="569689" y="2178249"/>
              <a:ext cx="1244775"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200" b="0" i="0" u="none" strike="noStrike" kern="1200" cap="none" spc="0" normalizeH="0" noProof="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Amazon CloudFront</a:t>
              </a:r>
              <a:endParaRPr kumimoji="0" lang="en-US" sz="1200" b="0" i="0" u="none" strike="noStrike" kern="1200" cap="none" spc="0" normalizeH="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pic>
          <p:nvPicPr>
            <p:cNvPr id="33" name="Graphic 32">
              <a:extLst>
                <a:ext uri="{FF2B5EF4-FFF2-40B4-BE49-F238E27FC236}">
                  <a16:creationId xmlns:a16="http://schemas.microsoft.com/office/drawing/2014/main" id="{6036B652-1C1F-B14A-ACBB-43AA300B3EB6}"/>
                </a:ext>
                <a:ext uri="{C183D7F6-B498-43B3-948B-1728B52AA6E4}">
                  <adec:decorative xmlns:adec="http://schemas.microsoft.com/office/drawing/2017/decorative" xmlns="" val="1"/>
                </a:ext>
              </a:extLst>
            </p:cNvPr>
            <p:cNvPicPr>
              <a:picLocks noChangeAspect="1"/>
            </p:cNvPicPr>
            <p:nvPr/>
          </p:nvPicPr>
          <p:blipFill>
            <a:blip r:embed="rId22">
              <a:extLst>
                <a:ext uri="{96DAC541-7B7A-43D3-8B79-37D633B846F1}">
                  <asvg:svgBlip xmlns:asvg="http://schemas.microsoft.com/office/drawing/2016/SVG/main" xmlns="" r:embed="rId23"/>
                </a:ext>
              </a:extLst>
            </a:blip>
            <a:stretch>
              <a:fillRect/>
            </a:stretch>
          </p:blipFill>
          <p:spPr>
            <a:xfrm>
              <a:off x="963476" y="1714753"/>
              <a:ext cx="457200" cy="457200"/>
            </a:xfrm>
            <a:prstGeom prst="rect">
              <a:avLst/>
            </a:prstGeom>
          </p:spPr>
        </p:pic>
        <p:sp>
          <p:nvSpPr>
            <p:cNvPr id="34" name="TextBox 33">
              <a:extLst>
                <a:ext uri="{FF2B5EF4-FFF2-40B4-BE49-F238E27FC236}">
                  <a16:creationId xmlns:a16="http://schemas.microsoft.com/office/drawing/2014/main" id="{EF2A2A87-EACF-6448-9F61-987FEB728209}"/>
                </a:ext>
              </a:extLst>
            </p:cNvPr>
            <p:cNvSpPr txBox="1"/>
            <p:nvPr/>
          </p:nvSpPr>
          <p:spPr>
            <a:xfrm>
              <a:off x="669249" y="4048817"/>
              <a:ext cx="1045655"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200" b="0" i="0" u="none" strike="noStrike" kern="1200" cap="none" spc="0" normalizeH="0" noProof="0" dirty="0" err="1">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Amazon</a:t>
              </a:r>
              <a:r>
                <a:rPr lang="pt-BR" sz="1200" b="0" i="0" u="none" strike="noStrike" kern="1200" cap="none" spc="0" normalizeH="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lang="pt-BR" sz="1200" b="0" i="0" u="none" strike="noStrike" kern="1200" cap="none" spc="0" normalizeH="0" noProof="0" dirty="0" err="1">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Route</a:t>
              </a:r>
              <a:r>
                <a:rPr lang="pt-BR" sz="1200" b="0" i="0" u="none" strike="noStrike" kern="1200" cap="none" spc="0" normalizeH="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53</a:t>
              </a:r>
            </a:p>
          </p:txBody>
        </p:sp>
        <p:pic>
          <p:nvPicPr>
            <p:cNvPr id="35" name="Graphic 34">
              <a:extLst>
                <a:ext uri="{FF2B5EF4-FFF2-40B4-BE49-F238E27FC236}">
                  <a16:creationId xmlns:a16="http://schemas.microsoft.com/office/drawing/2014/main" id="{D0361C8B-559F-2041-AB95-0C82DDCC8E64}"/>
                </a:ext>
                <a:ext uri="{C183D7F6-B498-43B3-948B-1728B52AA6E4}">
                  <adec:decorative xmlns:adec="http://schemas.microsoft.com/office/drawing/2017/decorative" xmlns="" val="1"/>
                </a:ext>
              </a:extLst>
            </p:cNvPr>
            <p:cNvPicPr>
              <a:picLocks noChangeAspect="1"/>
            </p:cNvPicPr>
            <p:nvPr/>
          </p:nvPicPr>
          <p:blipFill>
            <a:blip r:embed="rId24">
              <a:extLst>
                <a:ext uri="{96DAC541-7B7A-43D3-8B79-37D633B846F1}">
                  <asvg:svgBlip xmlns:asvg="http://schemas.microsoft.com/office/drawing/2016/SVG/main" xmlns="" r:embed="rId25"/>
                </a:ext>
              </a:extLst>
            </a:blip>
            <a:stretch>
              <a:fillRect/>
            </a:stretch>
          </p:blipFill>
          <p:spPr>
            <a:xfrm>
              <a:off x="963476" y="3578028"/>
              <a:ext cx="457200" cy="457200"/>
            </a:xfrm>
            <a:prstGeom prst="rect">
              <a:avLst/>
            </a:prstGeom>
          </p:spPr>
        </p:pic>
        <p:grpSp>
          <p:nvGrpSpPr>
            <p:cNvPr id="36" name="Group 35">
              <a:extLst>
                <a:ext uri="{FF2B5EF4-FFF2-40B4-BE49-F238E27FC236}">
                  <a16:creationId xmlns:a16="http://schemas.microsoft.com/office/drawing/2014/main" id="{929AC316-5CED-46CC-B295-67A4177D2A99}"/>
                </a:ext>
                <a:ext uri="{C183D7F6-B498-43B3-948B-1728B52AA6E4}">
                  <adec:decorative xmlns:adec="http://schemas.microsoft.com/office/drawing/2017/decorative" xmlns="" val="1"/>
                </a:ext>
              </a:extLst>
            </p:cNvPr>
            <p:cNvGrpSpPr/>
            <p:nvPr/>
          </p:nvGrpSpPr>
          <p:grpSpPr>
            <a:xfrm>
              <a:off x="3664032" y="3513269"/>
              <a:ext cx="1934216" cy="587297"/>
              <a:chOff x="4578430" y="3440380"/>
              <a:chExt cx="1934216" cy="587297"/>
            </a:xfrm>
          </p:grpSpPr>
          <p:sp>
            <p:nvSpPr>
              <p:cNvPr id="42" name="TextBox 41">
                <a:extLst>
                  <a:ext uri="{FF2B5EF4-FFF2-40B4-BE49-F238E27FC236}">
                    <a16:creationId xmlns:a16="http://schemas.microsoft.com/office/drawing/2014/main" id="{42FF2466-B042-B846-AF42-E6046FEA29E2}"/>
                  </a:ext>
                </a:extLst>
              </p:cNvPr>
              <p:cNvSpPr txBox="1"/>
              <p:nvPr/>
            </p:nvSpPr>
            <p:spPr>
              <a:xfrm>
                <a:off x="5049606" y="3440380"/>
                <a:ext cx="1463040" cy="553998"/>
              </a:xfrm>
              <a:prstGeom prst="rect">
                <a:avLst/>
              </a:prstGeom>
              <a:noFill/>
            </p:spPr>
            <p:txBody>
              <a:bodyPr wrap="square" rtlCol="0">
                <a:spAutoFit/>
              </a:bodyPr>
              <a:lstStyle/>
              <a:p>
                <a:pPr marL="0" marR="0" lvl="0" indent="0" algn="ctr" defTabSz="914400" rtl="0" eaLnBrk="1" fontAlgn="auto" latinLnBrk="0" hangingPunct="1">
                  <a:lnSpc>
                    <a:spcPct val="125000"/>
                  </a:lnSpc>
                  <a:spcBef>
                    <a:spcPts val="0"/>
                  </a:spcBef>
                  <a:spcAft>
                    <a:spcPts val="0"/>
                  </a:spcAft>
                  <a:buClrTx/>
                  <a:buSzTx/>
                  <a:buFontTx/>
                  <a:buNone/>
                  <a:tabLst/>
                  <a:defRPr/>
                </a:pPr>
                <a:r>
                  <a:rPr lang="pt-BR" sz="1200" b="0" i="0" u="none" strike="noStrike" kern="1200" cap="none" spc="0" normalizeH="0" noProof="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Application Load Balancer</a:t>
                </a:r>
              </a:p>
            </p:txBody>
          </p:sp>
          <p:pic>
            <p:nvPicPr>
              <p:cNvPr id="43" name="Graphic 42">
                <a:extLst>
                  <a:ext uri="{FF2B5EF4-FFF2-40B4-BE49-F238E27FC236}">
                    <a16:creationId xmlns:a16="http://schemas.microsoft.com/office/drawing/2014/main" id="{BBAF0201-8537-7B42-BD82-6C5334E69625}"/>
                  </a:ext>
                  <a:ext uri="{C183D7F6-B498-43B3-948B-1728B52AA6E4}">
                    <adec:decorative xmlns:adec="http://schemas.microsoft.com/office/drawing/2017/decorative" xmlns="" val="1"/>
                  </a:ext>
                </a:extLst>
              </p:cNvPr>
              <p:cNvPicPr>
                <a:picLocks noChangeAspect="1"/>
              </p:cNvPicPr>
              <p:nvPr/>
            </p:nvPicPr>
            <p:blipFill>
              <a:blip r:embed="rId26">
                <a:extLst>
                  <a:ext uri="{96DAC541-7B7A-43D3-8B79-37D633B846F1}">
                    <asvg:svgBlip xmlns:asvg="http://schemas.microsoft.com/office/drawing/2016/SVG/main" xmlns="" r:embed="rId27"/>
                  </a:ext>
                </a:extLst>
              </a:blip>
              <a:stretch>
                <a:fillRect/>
              </a:stretch>
            </p:blipFill>
            <p:spPr>
              <a:xfrm>
                <a:off x="4578430" y="3557777"/>
                <a:ext cx="469900" cy="469900"/>
              </a:xfrm>
              <a:prstGeom prst="rect">
                <a:avLst/>
              </a:prstGeom>
            </p:spPr>
          </p:pic>
        </p:grpSp>
        <p:grpSp>
          <p:nvGrpSpPr>
            <p:cNvPr id="27" name="Group 26">
              <a:extLst>
                <a:ext uri="{FF2B5EF4-FFF2-40B4-BE49-F238E27FC236}">
                  <a16:creationId xmlns:a16="http://schemas.microsoft.com/office/drawing/2014/main" id="{76DD01C2-A89F-400C-B236-0B2B17727B5D}"/>
                </a:ext>
                <a:ext uri="{C183D7F6-B498-43B3-948B-1728B52AA6E4}">
                  <adec:decorative xmlns:adec="http://schemas.microsoft.com/office/drawing/2017/decorative" xmlns="" val="1"/>
                </a:ext>
              </a:extLst>
            </p:cNvPr>
            <p:cNvGrpSpPr/>
            <p:nvPr/>
          </p:nvGrpSpPr>
          <p:grpSpPr>
            <a:xfrm>
              <a:off x="10369403" y="3573229"/>
              <a:ext cx="1462451" cy="520987"/>
              <a:chOff x="10181513" y="3500340"/>
              <a:chExt cx="1462451" cy="520987"/>
            </a:xfrm>
          </p:grpSpPr>
          <p:sp>
            <p:nvSpPr>
              <p:cNvPr id="54" name="TextBox 53">
                <a:extLst>
                  <a:ext uri="{FF2B5EF4-FFF2-40B4-BE49-F238E27FC236}">
                    <a16:creationId xmlns:a16="http://schemas.microsoft.com/office/drawing/2014/main" id="{A77B46F8-597C-9948-B9B5-ADF1B85BB234}"/>
                  </a:ext>
                </a:extLst>
              </p:cNvPr>
              <p:cNvSpPr txBox="1"/>
              <p:nvPr/>
            </p:nvSpPr>
            <p:spPr>
              <a:xfrm>
                <a:off x="10181513" y="3500340"/>
                <a:ext cx="100584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200" b="0" i="0" u="none" strike="noStrike" kern="1200" cap="none" spc="0" normalizeH="0" noProof="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Amazon EFS</a:t>
                </a:r>
              </a:p>
            </p:txBody>
          </p:sp>
          <p:pic>
            <p:nvPicPr>
              <p:cNvPr id="55" name="Graphic 54">
                <a:extLst>
                  <a:ext uri="{FF2B5EF4-FFF2-40B4-BE49-F238E27FC236}">
                    <a16:creationId xmlns:a16="http://schemas.microsoft.com/office/drawing/2014/main" id="{D11A8195-4794-4743-9D32-C26C4BF8C136}"/>
                  </a:ext>
                  <a:ext uri="{C183D7F6-B498-43B3-948B-1728B52AA6E4}">
                    <adec:decorative xmlns:adec="http://schemas.microsoft.com/office/drawing/2017/decorative" xmlns="" val="1"/>
                  </a:ext>
                </a:extLst>
              </p:cNvPr>
              <p:cNvPicPr>
                <a:picLocks noChangeAspect="1"/>
              </p:cNvPicPr>
              <p:nvPr/>
            </p:nvPicPr>
            <p:blipFill>
              <a:blip r:embed="rId28">
                <a:extLst>
                  <a:ext uri="{96DAC541-7B7A-43D3-8B79-37D633B846F1}">
                    <asvg:svgBlip xmlns:asvg="http://schemas.microsoft.com/office/drawing/2016/SVG/main" xmlns="" r:embed="rId29"/>
                  </a:ext>
                </a:extLst>
              </a:blip>
              <a:stretch>
                <a:fillRect/>
              </a:stretch>
            </p:blipFill>
            <p:spPr>
              <a:xfrm>
                <a:off x="11186764" y="3564127"/>
                <a:ext cx="457200" cy="457200"/>
              </a:xfrm>
              <a:prstGeom prst="rect">
                <a:avLst/>
              </a:prstGeom>
            </p:spPr>
          </p:pic>
        </p:grpSp>
        <p:sp>
          <p:nvSpPr>
            <p:cNvPr id="101" name="Rectangle 100">
              <a:extLst>
                <a:ext uri="{FF2B5EF4-FFF2-40B4-BE49-F238E27FC236}">
                  <a16:creationId xmlns:a16="http://schemas.microsoft.com/office/drawing/2014/main" id="{0D687CA5-D472-45F1-964C-C5AE91F1CFDA}"/>
                </a:ext>
              </a:extLst>
            </p:cNvPr>
            <p:cNvSpPr/>
            <p:nvPr/>
          </p:nvSpPr>
          <p:spPr>
            <a:xfrm>
              <a:off x="2877319" y="1260983"/>
              <a:ext cx="9131922" cy="5074920"/>
            </a:xfrm>
            <a:prstGeom prst="rect">
              <a:avLst/>
            </a:prstGeom>
            <a:noFill/>
            <a:ln w="12700" cap="flat" cmpd="sng" algn="ctr">
              <a:solidFill>
                <a:srgbClr val="1D8900"/>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b="0" i="0" u="none" strike="noStrike" kern="0" cap="none" spc="0" normalizeH="0" noProof="0">
                  <a:ln w="0"/>
                  <a:solidFill>
                    <a:srgbClr val="1D89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VPC</a:t>
              </a:r>
            </a:p>
          </p:txBody>
        </p:sp>
        <p:pic>
          <p:nvPicPr>
            <p:cNvPr id="102" name="Graphic 101">
              <a:extLst>
                <a:ext uri="{FF2B5EF4-FFF2-40B4-BE49-F238E27FC236}">
                  <a16:creationId xmlns:a16="http://schemas.microsoft.com/office/drawing/2014/main" id="{54858D79-C490-4C51-9B14-236E3F512D38}"/>
                </a:ext>
                <a:ext uri="{C183D7F6-B498-43B3-948B-1728B52AA6E4}">
                  <adec:decorative xmlns:adec="http://schemas.microsoft.com/office/drawing/2017/decorative" xmlns="" val="1"/>
                </a:ext>
              </a:extLst>
            </p:cNvPr>
            <p:cNvPicPr>
              <a:picLocks noChangeAspect="1"/>
            </p:cNvPicPr>
            <p:nvPr/>
          </p:nvPicPr>
          <p:blipFill>
            <a:blip r:embed="rId30">
              <a:extLst>
                <a:ext uri="{96DAC541-7B7A-43D3-8B79-37D633B846F1}">
                  <asvg:svgBlip xmlns:asvg="http://schemas.microsoft.com/office/drawing/2016/SVG/main" xmlns="" r:embed="rId31"/>
                </a:ext>
              </a:extLst>
            </a:blip>
            <a:stretch>
              <a:fillRect/>
            </a:stretch>
          </p:blipFill>
          <p:spPr>
            <a:xfrm>
              <a:off x="2877320" y="1260983"/>
              <a:ext cx="457200" cy="457200"/>
            </a:xfrm>
            <a:prstGeom prst="rect">
              <a:avLst/>
            </a:prstGeom>
          </p:spPr>
        </p:pic>
        <p:grpSp>
          <p:nvGrpSpPr>
            <p:cNvPr id="141" name="Group 140">
              <a:extLst>
                <a:ext uri="{FF2B5EF4-FFF2-40B4-BE49-F238E27FC236}">
                  <a16:creationId xmlns:a16="http://schemas.microsoft.com/office/drawing/2014/main" id="{2115D1DC-62F2-4FF9-8A0A-909FF379C746}"/>
                </a:ext>
                <a:ext uri="{C183D7F6-B498-43B3-948B-1728B52AA6E4}">
                  <adec:decorative xmlns:adec="http://schemas.microsoft.com/office/drawing/2017/decorative" xmlns="" val="1"/>
                </a:ext>
              </a:extLst>
            </p:cNvPr>
            <p:cNvGrpSpPr/>
            <p:nvPr/>
          </p:nvGrpSpPr>
          <p:grpSpPr>
            <a:xfrm>
              <a:off x="1810033" y="5129858"/>
              <a:ext cx="981368" cy="1106381"/>
              <a:chOff x="1334045" y="5004598"/>
              <a:chExt cx="981368" cy="1106381"/>
            </a:xfrm>
          </p:grpSpPr>
          <p:pic>
            <p:nvPicPr>
              <p:cNvPr id="37" name="Graphic 36">
                <a:extLst>
                  <a:ext uri="{FF2B5EF4-FFF2-40B4-BE49-F238E27FC236}">
                    <a16:creationId xmlns:a16="http://schemas.microsoft.com/office/drawing/2014/main" id="{DD0F50C9-75F8-F54C-9977-80EDC8559623}"/>
                  </a:ext>
                  <a:ext uri="{C183D7F6-B498-43B3-948B-1728B52AA6E4}">
                    <adec:decorative xmlns:adec="http://schemas.microsoft.com/office/drawing/2017/decorative" xmlns="" val="1"/>
                  </a:ext>
                </a:extLst>
              </p:cNvPr>
              <p:cNvPicPr>
                <a:picLocks noChangeAspect="1"/>
              </p:cNvPicPr>
              <p:nvPr/>
            </p:nvPicPr>
            <p:blipFill>
              <a:blip r:embed="rId32">
                <a:extLst>
                  <a:ext uri="{96DAC541-7B7A-43D3-8B79-37D633B846F1}">
                    <asvg:svgBlip xmlns:asvg="http://schemas.microsoft.com/office/drawing/2016/SVG/main" xmlns="" r:embed="rId33"/>
                  </a:ext>
                </a:extLst>
              </a:blip>
              <a:stretch>
                <a:fillRect/>
              </a:stretch>
            </p:blipFill>
            <p:spPr>
              <a:xfrm>
                <a:off x="1608444" y="5004598"/>
                <a:ext cx="457200" cy="457200"/>
              </a:xfrm>
              <a:prstGeom prst="rect">
                <a:avLst/>
              </a:prstGeom>
            </p:spPr>
          </p:pic>
          <p:sp>
            <p:nvSpPr>
              <p:cNvPr id="88" name="TextBox 87">
                <a:extLst>
                  <a:ext uri="{FF2B5EF4-FFF2-40B4-BE49-F238E27FC236}">
                    <a16:creationId xmlns:a16="http://schemas.microsoft.com/office/drawing/2014/main" id="{8319FC68-C60F-EF48-B85D-EB07D0DE8933}"/>
                  </a:ext>
                </a:extLst>
              </p:cNvPr>
              <p:cNvSpPr txBox="1"/>
              <p:nvPr/>
            </p:nvSpPr>
            <p:spPr>
              <a:xfrm>
                <a:off x="1334045" y="5464648"/>
                <a:ext cx="981368"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200" b="0" i="0" u="none" strike="noStrike" kern="1200" cap="none" spc="0" normalizeH="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Site estático </a:t>
                </a:r>
                <a:r>
                  <a:rPr lang="pt-BR" sz="1200" b="0" i="0" u="none" strike="noStrike" kern="1200" cap="none" spc="0" normalizeH="0" noProof="0" dirty="0" smtClean="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r>
                <a:br>
                  <a:rPr lang="pt-BR" sz="1200" b="0" i="0" u="none" strike="noStrike" kern="1200" cap="none" spc="0" normalizeH="0" noProof="0" dirty="0" smtClean="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br>
                <a:r>
                  <a:rPr lang="pt-BR" sz="1200" b="0" i="0" u="none" strike="noStrike" kern="1200" cap="none" spc="0" normalizeH="0" noProof="0" dirty="0" smtClean="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no </a:t>
                </a:r>
                <a:r>
                  <a:rPr lang="pt-BR" sz="1200" b="0" i="0" u="none" strike="noStrike" kern="1200" cap="none" spc="0" normalizeH="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S3</a:t>
                </a:r>
              </a:p>
            </p:txBody>
          </p:sp>
        </p:grpSp>
        <p:cxnSp>
          <p:nvCxnSpPr>
            <p:cNvPr id="233" name="Straight Arrow Connector 232">
              <a:extLst>
                <a:ext uri="{FF2B5EF4-FFF2-40B4-BE49-F238E27FC236}">
                  <a16:creationId xmlns:a16="http://schemas.microsoft.com/office/drawing/2014/main" id="{91788B56-CC82-4A64-B9B2-305D4B8207BE}"/>
                </a:ext>
                <a:ext uri="{C183D7F6-B498-43B3-948B-1728B52AA6E4}">
                  <adec:decorative xmlns:adec="http://schemas.microsoft.com/office/drawing/2017/decorative" xmlns="" val="1"/>
                </a:ext>
              </a:extLst>
            </p:cNvPr>
            <p:cNvCxnSpPr>
              <a:cxnSpLocks/>
            </p:cNvCxnSpPr>
            <p:nvPr/>
          </p:nvCxnSpPr>
          <p:spPr>
            <a:xfrm flipH="1" flipV="1">
              <a:off x="4800721" y="5173093"/>
              <a:ext cx="1828800" cy="23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Connector: Elbow 48">
              <a:extLst>
                <a:ext uri="{FF2B5EF4-FFF2-40B4-BE49-F238E27FC236}">
                  <a16:creationId xmlns:a16="http://schemas.microsoft.com/office/drawing/2014/main" id="{CFCC70C0-0032-40F9-B023-79D045B972E6}"/>
                </a:ext>
                <a:ext uri="{C183D7F6-B498-43B3-948B-1728B52AA6E4}">
                  <adec:decorative xmlns:adec="http://schemas.microsoft.com/office/drawing/2017/decorative" xmlns="" val="1"/>
                </a:ext>
              </a:extLst>
            </p:cNvPr>
            <p:cNvCxnSpPr>
              <a:cxnSpLocks/>
              <a:stCxn id="55" idx="2"/>
              <a:endCxn id="170" idx="3"/>
            </p:cNvCxnSpPr>
            <p:nvPr/>
          </p:nvCxnSpPr>
          <p:spPr>
            <a:xfrm rot="5400000">
              <a:off x="10952003" y="4459211"/>
              <a:ext cx="1016247" cy="286256"/>
            </a:xfrm>
            <a:prstGeom prst="bentConnector2">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4" name="Connector: Elbow 63">
              <a:extLst>
                <a:ext uri="{FF2B5EF4-FFF2-40B4-BE49-F238E27FC236}">
                  <a16:creationId xmlns:a16="http://schemas.microsoft.com/office/drawing/2014/main" id="{8D9DA9EA-CF17-4138-9FFC-66611C98E583}"/>
                </a:ext>
                <a:ext uri="{C183D7F6-B498-43B3-948B-1728B52AA6E4}">
                  <adec:decorative xmlns:adec="http://schemas.microsoft.com/office/drawing/2017/decorative" xmlns="" val="1"/>
                </a:ext>
              </a:extLst>
            </p:cNvPr>
            <p:cNvCxnSpPr>
              <a:cxnSpLocks/>
              <a:stCxn id="163" idx="0"/>
              <a:endCxn id="165" idx="0"/>
            </p:cNvCxnSpPr>
            <p:nvPr/>
          </p:nvCxnSpPr>
          <p:spPr>
            <a:xfrm rot="5400000" flipH="1" flipV="1">
              <a:off x="8384785" y="3375522"/>
              <a:ext cx="2359" cy="3015043"/>
            </a:xfrm>
            <a:prstGeom prst="bentConnector3">
              <a:avLst>
                <a:gd name="adj1" fmla="val 9790547"/>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9" name="Connector: Elbow 68">
              <a:extLst>
                <a:ext uri="{FF2B5EF4-FFF2-40B4-BE49-F238E27FC236}">
                  <a16:creationId xmlns:a16="http://schemas.microsoft.com/office/drawing/2014/main" id="{C0569ECF-2391-43D4-80E5-C4F4382DBB22}"/>
                </a:ext>
                <a:ext uri="{C183D7F6-B498-43B3-948B-1728B52AA6E4}">
                  <adec:decorative xmlns:adec="http://schemas.microsoft.com/office/drawing/2017/decorative" xmlns="" val="1"/>
                </a:ext>
              </a:extLst>
            </p:cNvPr>
            <p:cNvCxnSpPr>
              <a:cxnSpLocks/>
              <a:stCxn id="163" idx="0"/>
              <a:endCxn id="170" idx="0"/>
            </p:cNvCxnSpPr>
            <p:nvPr/>
          </p:nvCxnSpPr>
          <p:spPr>
            <a:xfrm rot="5400000" flipH="1" flipV="1">
              <a:off x="8982241" y="2778066"/>
              <a:ext cx="2359" cy="4209955"/>
            </a:xfrm>
            <a:prstGeom prst="bentConnector3">
              <a:avLst>
                <a:gd name="adj1" fmla="val 7135608"/>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9" name="Connector: Elbow 58">
              <a:extLst>
                <a:ext uri="{FF2B5EF4-FFF2-40B4-BE49-F238E27FC236}">
                  <a16:creationId xmlns:a16="http://schemas.microsoft.com/office/drawing/2014/main" id="{E781196B-62F8-455D-A6D4-1A6699039124}"/>
                </a:ext>
                <a:ext uri="{C183D7F6-B498-43B3-948B-1728B52AA6E4}">
                  <adec:decorative xmlns:adec="http://schemas.microsoft.com/office/drawing/2017/decorative" xmlns="" val="1"/>
                </a:ext>
              </a:extLst>
            </p:cNvPr>
            <p:cNvCxnSpPr>
              <a:cxnSpLocks/>
              <a:stCxn id="171" idx="1"/>
            </p:cNvCxnSpPr>
            <p:nvPr/>
          </p:nvCxnSpPr>
          <p:spPr>
            <a:xfrm rot="10800000">
              <a:off x="3109927" y="3989725"/>
              <a:ext cx="1233594" cy="1120739"/>
            </a:xfrm>
            <a:prstGeom prst="bentConnector3">
              <a:avLst>
                <a:gd name="adj1" fmla="val 5872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30E14EE5-3DB2-466F-9972-EE7A36E1D792}"/>
                </a:ext>
                <a:ext uri="{C183D7F6-B498-43B3-948B-1728B52AA6E4}">
                  <adec:decorative xmlns:adec="http://schemas.microsoft.com/office/drawing/2017/decorative" xmlns="" val="1"/>
                </a:ext>
              </a:extLst>
            </p:cNvPr>
            <p:cNvCxnSpPr>
              <a:cxnSpLocks/>
              <a:stCxn id="163" idx="3"/>
              <a:endCxn id="168" idx="1"/>
            </p:cNvCxnSpPr>
            <p:nvPr/>
          </p:nvCxnSpPr>
          <p:spPr>
            <a:xfrm flipV="1">
              <a:off x="7107043" y="5110463"/>
              <a:ext cx="1167312" cy="235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2DD2BC55-AAAD-4E76-836F-BEAFFC23203B}"/>
                </a:ext>
                <a:ext uri="{C183D7F6-B498-43B3-948B-1728B52AA6E4}">
                  <adec:decorative xmlns:adec="http://schemas.microsoft.com/office/drawing/2017/decorative" xmlns="" val="1"/>
                </a:ext>
              </a:extLst>
            </p:cNvPr>
            <p:cNvGrpSpPr/>
            <p:nvPr/>
          </p:nvGrpSpPr>
          <p:grpSpPr>
            <a:xfrm>
              <a:off x="2404935" y="3034321"/>
              <a:ext cx="945433" cy="1066245"/>
              <a:chOff x="2403167" y="2961432"/>
              <a:chExt cx="945433" cy="1066245"/>
            </a:xfrm>
          </p:grpSpPr>
          <p:pic>
            <p:nvPicPr>
              <p:cNvPr id="39" name="Graphic 38">
                <a:extLst>
                  <a:ext uri="{FF2B5EF4-FFF2-40B4-BE49-F238E27FC236}">
                    <a16:creationId xmlns:a16="http://schemas.microsoft.com/office/drawing/2014/main" id="{88209B89-5553-3F40-AAD2-9F9220620FA0}"/>
                  </a:ext>
                  <a:ext uri="{C183D7F6-B498-43B3-948B-1728B52AA6E4}">
                    <adec:decorative xmlns:adec="http://schemas.microsoft.com/office/drawing/2017/decorative" xmlns="" val="1"/>
                  </a:ext>
                </a:extLst>
              </p:cNvPr>
              <p:cNvPicPr>
                <a:picLocks noChangeAspect="1"/>
              </p:cNvPicPr>
              <p:nvPr/>
            </p:nvPicPr>
            <p:blipFill>
              <a:blip r:embed="rId34">
                <a:extLst>
                  <a:ext uri="{96DAC541-7B7A-43D3-8B79-37D633B846F1}">
                    <asvg:svgBlip xmlns:asvg="http://schemas.microsoft.com/office/drawing/2016/SVG/main" xmlns="" r:embed="rId35"/>
                  </a:ext>
                </a:extLst>
              </a:blip>
              <a:stretch>
                <a:fillRect/>
              </a:stretch>
            </p:blipFill>
            <p:spPr>
              <a:xfrm>
                <a:off x="2640933" y="3557777"/>
                <a:ext cx="469900" cy="469900"/>
              </a:xfrm>
              <a:prstGeom prst="rect">
                <a:avLst/>
              </a:prstGeom>
            </p:spPr>
          </p:pic>
          <p:sp>
            <p:nvSpPr>
              <p:cNvPr id="38" name="TextBox 37">
                <a:extLst>
                  <a:ext uri="{FF2B5EF4-FFF2-40B4-BE49-F238E27FC236}">
                    <a16:creationId xmlns:a16="http://schemas.microsoft.com/office/drawing/2014/main" id="{C3D28533-9484-1549-89AC-CFCCB65C309E}"/>
                  </a:ext>
                </a:extLst>
              </p:cNvPr>
              <p:cNvSpPr txBox="1"/>
              <p:nvPr/>
            </p:nvSpPr>
            <p:spPr>
              <a:xfrm>
                <a:off x="2403167" y="2961432"/>
                <a:ext cx="945433" cy="461665"/>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200" b="0" i="0" u="none" strike="noStrike" kern="1200" cap="none" spc="0" normalizeH="0" noProof="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Gateway da Internet</a:t>
                </a:r>
              </a:p>
            </p:txBody>
          </p:sp>
        </p:grpSp>
        <p:sp>
          <p:nvSpPr>
            <p:cNvPr id="150" name="Rectangle 149">
              <a:extLst>
                <a:ext uri="{FF2B5EF4-FFF2-40B4-BE49-F238E27FC236}">
                  <a16:creationId xmlns:a16="http://schemas.microsoft.com/office/drawing/2014/main" id="{118258E4-2944-435B-B696-DC4455CB9768}"/>
                </a:ext>
                <a:ext uri="{C183D7F6-B498-43B3-948B-1728B52AA6E4}">
                  <adec:decorative xmlns:adec="http://schemas.microsoft.com/office/drawing/2017/decorative" xmlns="" val="1"/>
                </a:ext>
              </a:extLst>
            </p:cNvPr>
            <p:cNvSpPr/>
            <p:nvPr/>
          </p:nvSpPr>
          <p:spPr>
            <a:xfrm>
              <a:off x="3573444" y="4307506"/>
              <a:ext cx="8321040" cy="1874520"/>
            </a:xfrm>
            <a:prstGeom prst="rect">
              <a:avLst/>
            </a:prstGeom>
            <a:noFill/>
            <a:ln w="1270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noProof="0" dirty="0">
                <a:ln>
                  <a:noFill/>
                </a:ln>
                <a:solidFill>
                  <a:srgbClr val="36C2B3"/>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60" name="TextBox 159">
              <a:extLst>
                <a:ext uri="{FF2B5EF4-FFF2-40B4-BE49-F238E27FC236}">
                  <a16:creationId xmlns:a16="http://schemas.microsoft.com/office/drawing/2014/main" id="{E0202140-98F9-4D0E-97B4-A22144C9CC3E}"/>
                </a:ext>
              </a:extLst>
            </p:cNvPr>
            <p:cNvSpPr txBox="1"/>
            <p:nvPr/>
          </p:nvSpPr>
          <p:spPr>
            <a:xfrm rot="16200000">
              <a:off x="2470125" y="5013934"/>
              <a:ext cx="148510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200" b="0" i="0" u="none" strike="noStrike" kern="1200" cap="none" spc="0" normalizeH="0" noProof="0">
                  <a:ln>
                    <a:noFill/>
                  </a:ln>
                  <a:solidFill>
                    <a:srgbClr val="232F3E"/>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Zona de disponibilidade 1</a:t>
              </a:r>
            </a:p>
          </p:txBody>
        </p:sp>
        <p:grpSp>
          <p:nvGrpSpPr>
            <p:cNvPr id="177" name="Group 176">
              <a:extLst>
                <a:ext uri="{FF2B5EF4-FFF2-40B4-BE49-F238E27FC236}">
                  <a16:creationId xmlns:a16="http://schemas.microsoft.com/office/drawing/2014/main" id="{20E5AD2F-F6B5-404B-8AA7-7142C2F6D2B3}"/>
                </a:ext>
                <a:ext uri="{C183D7F6-B498-43B3-948B-1728B52AA6E4}">
                  <adec:decorative xmlns:adec="http://schemas.microsoft.com/office/drawing/2017/decorative" xmlns="" val="1"/>
                </a:ext>
              </a:extLst>
            </p:cNvPr>
            <p:cNvGrpSpPr/>
            <p:nvPr/>
          </p:nvGrpSpPr>
          <p:grpSpPr>
            <a:xfrm>
              <a:off x="-33567" y="5124107"/>
              <a:ext cx="756938" cy="750228"/>
              <a:chOff x="-33567" y="4998847"/>
              <a:chExt cx="756938" cy="750228"/>
            </a:xfrm>
          </p:grpSpPr>
          <p:pic>
            <p:nvPicPr>
              <p:cNvPr id="181" name="Graphic 180">
                <a:extLst>
                  <a:ext uri="{FF2B5EF4-FFF2-40B4-BE49-F238E27FC236}">
                    <a16:creationId xmlns:a16="http://schemas.microsoft.com/office/drawing/2014/main" id="{23C9963F-A2E9-4F45-8B9E-64127ADF08DC}"/>
                  </a:ext>
                  <a:ext uri="{C183D7F6-B498-43B3-948B-1728B52AA6E4}">
                    <adec:decorative xmlns:adec="http://schemas.microsoft.com/office/drawing/2017/decorative" xmlns="" val="1"/>
                  </a:ext>
                </a:extLst>
              </p:cNvPr>
              <p:cNvPicPr>
                <a:picLocks noChangeAspect="1"/>
              </p:cNvPicPr>
              <p:nvPr/>
            </p:nvPicPr>
            <p:blipFill>
              <a:blip r:embed="rId36">
                <a:extLst>
                  <a:ext uri="{96DAC541-7B7A-43D3-8B79-37D633B846F1}">
                    <asvg:svgBlip xmlns:asvg="http://schemas.microsoft.com/office/drawing/2016/SVG/main" xmlns="" r:embed="rId37"/>
                  </a:ext>
                </a:extLst>
              </a:blip>
              <a:stretch>
                <a:fillRect/>
              </a:stretch>
            </p:blipFill>
            <p:spPr>
              <a:xfrm flipH="1">
                <a:off x="110613" y="4998847"/>
                <a:ext cx="483586" cy="469900"/>
              </a:xfrm>
              <a:prstGeom prst="rect">
                <a:avLst/>
              </a:prstGeom>
            </p:spPr>
          </p:pic>
          <p:sp>
            <p:nvSpPr>
              <p:cNvPr id="143" name="TextBox 142">
                <a:extLst>
                  <a:ext uri="{FF2B5EF4-FFF2-40B4-BE49-F238E27FC236}">
                    <a16:creationId xmlns:a16="http://schemas.microsoft.com/office/drawing/2014/main" id="{766A256A-D7D4-4FED-BD85-41D30686BD23}"/>
                  </a:ext>
                </a:extLst>
              </p:cNvPr>
              <p:cNvSpPr txBox="1"/>
              <p:nvPr/>
            </p:nvSpPr>
            <p:spPr>
              <a:xfrm>
                <a:off x="-33567" y="5472076"/>
                <a:ext cx="756938"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b="0" i="0" u="none" strike="noStrike" kern="1200" cap="none" spc="0" normalizeH="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Usuários</a:t>
                </a:r>
              </a:p>
            </p:txBody>
          </p:sp>
        </p:grpSp>
        <p:cxnSp>
          <p:nvCxnSpPr>
            <p:cNvPr id="176" name="Straight Arrow Connector 175">
              <a:extLst>
                <a:ext uri="{FF2B5EF4-FFF2-40B4-BE49-F238E27FC236}">
                  <a16:creationId xmlns:a16="http://schemas.microsoft.com/office/drawing/2014/main" id="{E4A1C043-66A2-49BE-AD5F-01D2808A6DB6}"/>
                </a:ext>
                <a:ext uri="{C183D7F6-B498-43B3-948B-1728B52AA6E4}">
                  <adec:decorative xmlns:adec="http://schemas.microsoft.com/office/drawing/2017/decorative" xmlns="" val="1"/>
                </a:ext>
              </a:extLst>
            </p:cNvPr>
            <p:cNvCxnSpPr>
              <a:stCxn id="181" idx="1"/>
              <a:endCxn id="37" idx="1"/>
            </p:cNvCxnSpPr>
            <p:nvPr/>
          </p:nvCxnSpPr>
          <p:spPr>
            <a:xfrm flipV="1">
              <a:off x="594199" y="5358458"/>
              <a:ext cx="1490233" cy="5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4" name="Straight Arrow Connector 183">
              <a:extLst>
                <a:ext uri="{FF2B5EF4-FFF2-40B4-BE49-F238E27FC236}">
                  <a16:creationId xmlns:a16="http://schemas.microsoft.com/office/drawing/2014/main" id="{E6A5E666-E855-4EBC-B738-58620F087092}"/>
                </a:ext>
                <a:ext uri="{C183D7F6-B498-43B3-948B-1728B52AA6E4}">
                  <adec:decorative xmlns:adec="http://schemas.microsoft.com/office/drawing/2017/decorative" xmlns="" val="1"/>
                </a:ext>
              </a:extLst>
            </p:cNvPr>
            <p:cNvCxnSpPr>
              <a:cxnSpLocks/>
            </p:cNvCxnSpPr>
            <p:nvPr/>
          </p:nvCxnSpPr>
          <p:spPr>
            <a:xfrm flipV="1">
              <a:off x="1192076" y="2800602"/>
              <a:ext cx="1" cy="640080"/>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90" name="Connector: Elbow 189">
              <a:extLst>
                <a:ext uri="{FF2B5EF4-FFF2-40B4-BE49-F238E27FC236}">
                  <a16:creationId xmlns:a16="http://schemas.microsoft.com/office/drawing/2014/main" id="{0532B13C-400A-4129-9256-8DA76CB8CE62}"/>
                </a:ext>
                <a:ext uri="{C183D7F6-B498-43B3-948B-1728B52AA6E4}">
                  <adec:decorative xmlns:adec="http://schemas.microsoft.com/office/drawing/2017/decorative" xmlns="" val="1"/>
                </a:ext>
              </a:extLst>
            </p:cNvPr>
            <p:cNvCxnSpPr>
              <a:stCxn id="33" idx="3"/>
              <a:endCxn id="39" idx="1"/>
            </p:cNvCxnSpPr>
            <p:nvPr/>
          </p:nvCxnSpPr>
          <p:spPr>
            <a:xfrm>
              <a:off x="1420676" y="1943353"/>
              <a:ext cx="1222025" cy="1922263"/>
            </a:xfrm>
            <a:prstGeom prst="bentConnector3">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2" name="Connector: Elbow 191">
              <a:extLst>
                <a:ext uri="{FF2B5EF4-FFF2-40B4-BE49-F238E27FC236}">
                  <a16:creationId xmlns:a16="http://schemas.microsoft.com/office/drawing/2014/main" id="{6C4A5CDA-E8D9-42A4-851D-8557CA2197B9}"/>
                </a:ext>
                <a:ext uri="{C183D7F6-B498-43B3-948B-1728B52AA6E4}">
                  <adec:decorative xmlns:adec="http://schemas.microsoft.com/office/drawing/2017/decorative" xmlns="" val="1"/>
                </a:ext>
              </a:extLst>
            </p:cNvPr>
            <p:cNvCxnSpPr>
              <a:stCxn id="33" idx="3"/>
              <a:endCxn id="37" idx="0"/>
            </p:cNvCxnSpPr>
            <p:nvPr/>
          </p:nvCxnSpPr>
          <p:spPr>
            <a:xfrm>
              <a:off x="1420676" y="1943353"/>
              <a:ext cx="892356" cy="3186505"/>
            </a:xfrm>
            <a:prstGeom prst="bentConnector2">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6" name="Straight Arrow Connector 205">
              <a:extLst>
                <a:ext uri="{FF2B5EF4-FFF2-40B4-BE49-F238E27FC236}">
                  <a16:creationId xmlns:a16="http://schemas.microsoft.com/office/drawing/2014/main" id="{D18C19E7-19E7-40AF-88D8-6C8C43D84A34}"/>
                </a:ext>
                <a:ext uri="{C183D7F6-B498-43B3-948B-1728B52AA6E4}">
                  <adec:decorative xmlns:adec="http://schemas.microsoft.com/office/drawing/2017/decorative" xmlns="" val="1"/>
                </a:ext>
              </a:extLst>
            </p:cNvPr>
            <p:cNvCxnSpPr>
              <a:stCxn id="168" idx="3"/>
              <a:endCxn id="165" idx="1"/>
            </p:cNvCxnSpPr>
            <p:nvPr/>
          </p:nvCxnSpPr>
          <p:spPr>
            <a:xfrm>
              <a:off x="8731555" y="5110463"/>
              <a:ext cx="933331" cy="0"/>
            </a:xfrm>
            <a:prstGeom prst="straightConnector1">
              <a:avLst/>
            </a:prstGeom>
            <a:ln>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8" name="Straight Arrow Connector 207">
              <a:extLst>
                <a:ext uri="{FF2B5EF4-FFF2-40B4-BE49-F238E27FC236}">
                  <a16:creationId xmlns:a16="http://schemas.microsoft.com/office/drawing/2014/main" id="{340E0968-F8F0-492E-AA20-67DAF9B354C5}"/>
                </a:ext>
                <a:ext uri="{C183D7F6-B498-43B3-948B-1728B52AA6E4}">
                  <adec:decorative xmlns:adec="http://schemas.microsoft.com/office/drawing/2017/decorative" xmlns="" val="1"/>
                </a:ext>
              </a:extLst>
            </p:cNvPr>
            <p:cNvCxnSpPr>
              <a:cxnSpLocks/>
              <a:endCxn id="165" idx="0"/>
            </p:cNvCxnSpPr>
            <p:nvPr/>
          </p:nvCxnSpPr>
          <p:spPr>
            <a:xfrm>
              <a:off x="9893486" y="3406458"/>
              <a:ext cx="0" cy="1475405"/>
            </a:xfrm>
            <a:prstGeom prst="straightConnector1">
              <a:avLst/>
            </a:prstGeom>
            <a:ln>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3" name="Straight Arrow Connector 222">
              <a:extLst>
                <a:ext uri="{FF2B5EF4-FFF2-40B4-BE49-F238E27FC236}">
                  <a16:creationId xmlns:a16="http://schemas.microsoft.com/office/drawing/2014/main" id="{F9332E3B-F9D7-4B67-B5DA-37B13607E6E4}"/>
                </a:ext>
                <a:ext uri="{C183D7F6-B498-43B3-948B-1728B52AA6E4}">
                  <adec:decorative xmlns:adec="http://schemas.microsoft.com/office/drawing/2017/decorative" xmlns="" val="1"/>
                </a:ext>
              </a:extLst>
            </p:cNvPr>
            <p:cNvCxnSpPr>
              <a:cxnSpLocks/>
            </p:cNvCxnSpPr>
            <p:nvPr/>
          </p:nvCxnSpPr>
          <p:spPr>
            <a:xfrm>
              <a:off x="3112600" y="3865616"/>
              <a:ext cx="540673"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242" name="Group 241">
              <a:extLst>
                <a:ext uri="{FF2B5EF4-FFF2-40B4-BE49-F238E27FC236}">
                  <a16:creationId xmlns:a16="http://schemas.microsoft.com/office/drawing/2014/main" id="{A460AA57-8E02-44A0-96A9-A250313C3A69}"/>
                </a:ext>
                <a:ext uri="{C183D7F6-B498-43B3-948B-1728B52AA6E4}">
                  <adec:decorative xmlns:adec="http://schemas.microsoft.com/office/drawing/2017/decorative" xmlns="" val="1"/>
                </a:ext>
              </a:extLst>
            </p:cNvPr>
            <p:cNvGrpSpPr/>
            <p:nvPr/>
          </p:nvGrpSpPr>
          <p:grpSpPr>
            <a:xfrm>
              <a:off x="7864963" y="1650561"/>
              <a:ext cx="3940228" cy="1737360"/>
              <a:chOff x="7862875" y="4381500"/>
              <a:chExt cx="3940228" cy="1737360"/>
            </a:xfrm>
          </p:grpSpPr>
          <p:sp>
            <p:nvSpPr>
              <p:cNvPr id="243" name="Rectangle 242">
                <a:extLst>
                  <a:ext uri="{FF2B5EF4-FFF2-40B4-BE49-F238E27FC236}">
                    <a16:creationId xmlns:a16="http://schemas.microsoft.com/office/drawing/2014/main" id="{CDCD59EC-3298-47BF-A799-AB61F75CB173}"/>
                  </a:ext>
                </a:extLst>
              </p:cNvPr>
              <p:cNvSpPr/>
              <p:nvPr/>
            </p:nvSpPr>
            <p:spPr>
              <a:xfrm>
                <a:off x="7916903" y="4381500"/>
                <a:ext cx="3886200" cy="1737360"/>
              </a:xfrm>
              <a:prstGeom prst="rect">
                <a:avLst/>
              </a:prstGeom>
              <a:solidFill>
                <a:srgbClr val="007CBC">
                  <a:alpha val="9804"/>
                </a:srgbClr>
              </a:solidFill>
              <a:ln w="12700" cap="flat" cmpd="sng" algn="ctr">
                <a:noFill/>
                <a:prstDash val="dash"/>
                <a:miter lim="800000"/>
              </a:ln>
              <a:effectLst/>
            </p:spPr>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200" b="0" i="0" u="none" strike="noStrike" kern="0" cap="none" spc="0" normalizeH="0" noProof="0">
                    <a:ln>
                      <a:noFill/>
                    </a:ln>
                    <a:solidFill>
                      <a:srgbClr val="007CBC"/>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Sub-rede privada</a:t>
                </a:r>
              </a:p>
            </p:txBody>
          </p:sp>
          <p:grpSp>
            <p:nvGrpSpPr>
              <p:cNvPr id="244" name="Group 243">
                <a:extLst>
                  <a:ext uri="{FF2B5EF4-FFF2-40B4-BE49-F238E27FC236}">
                    <a16:creationId xmlns:a16="http://schemas.microsoft.com/office/drawing/2014/main" id="{C08B25D0-E9F0-4BC4-B87A-AF64100763FD}"/>
                  </a:ext>
                </a:extLst>
              </p:cNvPr>
              <p:cNvGrpSpPr/>
              <p:nvPr/>
            </p:nvGrpSpPr>
            <p:grpSpPr>
              <a:xfrm>
                <a:off x="10494038" y="4884222"/>
                <a:ext cx="1188720" cy="1065560"/>
                <a:chOff x="10134996" y="2326723"/>
                <a:chExt cx="1188720" cy="1065560"/>
              </a:xfrm>
            </p:grpSpPr>
            <p:sp>
              <p:nvSpPr>
                <p:cNvPr id="254" name="TextBox 253">
                  <a:extLst>
                    <a:ext uri="{FF2B5EF4-FFF2-40B4-BE49-F238E27FC236}">
                      <a16:creationId xmlns:a16="http://schemas.microsoft.com/office/drawing/2014/main" id="{05C0ADD9-7EAE-4132-B1E7-5DD0F572297E}"/>
                    </a:ext>
                  </a:extLst>
                </p:cNvPr>
                <p:cNvSpPr txBox="1"/>
                <p:nvPr/>
              </p:nvSpPr>
              <p:spPr>
                <a:xfrm>
                  <a:off x="10134996" y="2745952"/>
                  <a:ext cx="1188720"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200" b="0" i="0" u="none" strike="noStrike" kern="1200" cap="none" spc="0" normalizeH="0" noProof="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Alvo de montagem do Amazon EFS</a:t>
                  </a:r>
                </a:p>
              </p:txBody>
            </p:sp>
            <p:pic>
              <p:nvPicPr>
                <p:cNvPr id="256" name="Graphic 255">
                  <a:extLst>
                    <a:ext uri="{FF2B5EF4-FFF2-40B4-BE49-F238E27FC236}">
                      <a16:creationId xmlns:a16="http://schemas.microsoft.com/office/drawing/2014/main" id="{8773A955-36F2-4FB7-AE1C-93AEA8B819FA}"/>
                    </a:ext>
                    <a:ext uri="{C183D7F6-B498-43B3-948B-1728B52AA6E4}">
                      <adec:decorative xmlns:adec="http://schemas.microsoft.com/office/drawing/2017/decorative" xmlns="" val="1"/>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10500756" y="2326723"/>
                  <a:ext cx="457200" cy="457200"/>
                </a:xfrm>
                <a:prstGeom prst="rect">
                  <a:avLst/>
                </a:prstGeom>
              </p:spPr>
            </p:pic>
          </p:grpSp>
          <p:grpSp>
            <p:nvGrpSpPr>
              <p:cNvPr id="245" name="Group 244">
                <a:extLst>
                  <a:ext uri="{FF2B5EF4-FFF2-40B4-BE49-F238E27FC236}">
                    <a16:creationId xmlns:a16="http://schemas.microsoft.com/office/drawing/2014/main" id="{2AC64431-9B89-4DA4-A3EF-0E3982120CC4}"/>
                  </a:ext>
                </a:extLst>
              </p:cNvPr>
              <p:cNvGrpSpPr/>
              <p:nvPr/>
            </p:nvGrpSpPr>
            <p:grpSpPr>
              <a:xfrm>
                <a:off x="7862875" y="4884222"/>
                <a:ext cx="1280160" cy="1065560"/>
                <a:chOff x="7737727" y="2326723"/>
                <a:chExt cx="1280160" cy="1065560"/>
              </a:xfrm>
            </p:grpSpPr>
            <p:sp>
              <p:nvSpPr>
                <p:cNvPr id="252" name="TextBox 251">
                  <a:extLst>
                    <a:ext uri="{FF2B5EF4-FFF2-40B4-BE49-F238E27FC236}">
                      <a16:creationId xmlns:a16="http://schemas.microsoft.com/office/drawing/2014/main" id="{CFCA983C-5B65-4481-839F-783ABB6FB0E7}"/>
                    </a:ext>
                  </a:extLst>
                </p:cNvPr>
                <p:cNvSpPr txBox="1"/>
                <p:nvPr/>
              </p:nvSpPr>
              <p:spPr>
                <a:xfrm>
                  <a:off x="7737727" y="2745952"/>
                  <a:ext cx="1280160"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200" b="0" i="0" u="none" strike="noStrike" kern="1200" cap="none" spc="0" normalizeH="0" noProof="0" dirty="0" err="1">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ElastiCache</a:t>
                  </a:r>
                  <a:r>
                    <a:rPr lang="pt-BR" sz="1200" b="0" i="0" u="none" strike="noStrike" kern="1200" cap="none" spc="0" normalizeH="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lang="pt-BR" sz="1200" b="0" i="0" u="none" strike="noStrike" kern="1200" cap="none" spc="0" normalizeH="0" noProof="0" dirty="0" smtClean="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r>
                  <a:br>
                    <a:rPr lang="pt-BR" sz="1200" b="0" i="0" u="none" strike="noStrike" kern="1200" cap="none" spc="0" normalizeH="0" noProof="0" dirty="0" smtClean="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br>
                  <a:r>
                    <a:rPr lang="pt-BR" sz="1200" b="0" i="0" u="none" strike="noStrike" kern="1200" cap="none" spc="0" normalizeH="0" noProof="0" dirty="0" smtClean="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for </a:t>
                  </a:r>
                  <a:br>
                    <a:rPr lang="pt-BR" sz="1200" b="0" i="0" u="none" strike="noStrike" kern="1200" cap="none" spc="0" normalizeH="0" noProof="0" dirty="0" smtClean="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br>
                  <a:r>
                    <a:rPr lang="pt-BR" sz="1200" b="0" i="0" u="none" strike="noStrike" kern="1200" cap="none" spc="0" normalizeH="0" noProof="0" dirty="0" err="1" smtClean="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Memcached</a:t>
                  </a:r>
                  <a:endParaRPr lang="pt-BR" sz="1200" b="0" i="0" u="none" strike="noStrike" kern="1200" cap="none" spc="0" normalizeH="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pic>
              <p:nvPicPr>
                <p:cNvPr id="253" name="Graphic 252">
                  <a:extLst>
                    <a:ext uri="{FF2B5EF4-FFF2-40B4-BE49-F238E27FC236}">
                      <a16:creationId xmlns:a16="http://schemas.microsoft.com/office/drawing/2014/main" id="{802B1454-FB68-4D05-A2DC-9B79DA2DE6AD}"/>
                    </a:ext>
                    <a:ext uri="{C183D7F6-B498-43B3-948B-1728B52AA6E4}">
                      <adec:decorative xmlns:adec="http://schemas.microsoft.com/office/drawing/2017/decorative" xmlns="" val="1"/>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8149207" y="2326723"/>
                  <a:ext cx="457200" cy="457200"/>
                </a:xfrm>
                <a:prstGeom prst="rect">
                  <a:avLst/>
                </a:prstGeom>
              </p:spPr>
            </p:pic>
          </p:grpSp>
          <p:grpSp>
            <p:nvGrpSpPr>
              <p:cNvPr id="247" name="Group 246">
                <a:extLst>
                  <a:ext uri="{FF2B5EF4-FFF2-40B4-BE49-F238E27FC236}">
                    <a16:creationId xmlns:a16="http://schemas.microsoft.com/office/drawing/2014/main" id="{1583B14F-495F-4894-B4A7-EFFADEE5A903}"/>
                  </a:ext>
                </a:extLst>
              </p:cNvPr>
              <p:cNvGrpSpPr/>
              <p:nvPr/>
            </p:nvGrpSpPr>
            <p:grpSpPr>
              <a:xfrm>
                <a:off x="9132736" y="4884222"/>
                <a:ext cx="1371600" cy="1065560"/>
                <a:chOff x="8891948" y="2326723"/>
                <a:chExt cx="1371600" cy="1065560"/>
              </a:xfrm>
            </p:grpSpPr>
            <p:pic>
              <p:nvPicPr>
                <p:cNvPr id="250" name="Graphic 249">
                  <a:extLst>
                    <a:ext uri="{FF2B5EF4-FFF2-40B4-BE49-F238E27FC236}">
                      <a16:creationId xmlns:a16="http://schemas.microsoft.com/office/drawing/2014/main" id="{14A0B6FF-15AE-4C90-8FA0-3519D5CA0E93}"/>
                    </a:ext>
                    <a:ext uri="{C183D7F6-B498-43B3-948B-1728B52AA6E4}">
                      <adec:decorative xmlns:adec="http://schemas.microsoft.com/office/drawing/2017/decorative" xmlns="" val="1"/>
                    </a:ext>
                  </a:extLst>
                </p:cNvPr>
                <p:cNvPicPr>
                  <a:picLocks noChangeAspect="1"/>
                </p:cNvPicPr>
                <p:nvPr/>
              </p:nvPicPr>
              <p:blipFill>
                <a:blip r:embed="rId8">
                  <a:extLst>
                    <a:ext uri="{96DAC541-7B7A-43D3-8B79-37D633B846F1}">
                      <asvg:svgBlip xmlns:asvg="http://schemas.microsoft.com/office/drawing/2016/SVG/main" xmlns="" r:embed="rId9"/>
                    </a:ext>
                  </a:extLst>
                </a:blip>
                <a:stretch>
                  <a:fillRect/>
                </a:stretch>
              </p:blipFill>
              <p:spPr>
                <a:xfrm>
                  <a:off x="9349148" y="2326723"/>
                  <a:ext cx="457200" cy="457200"/>
                </a:xfrm>
                <a:prstGeom prst="rect">
                  <a:avLst/>
                </a:prstGeom>
              </p:spPr>
            </p:pic>
            <p:sp>
              <p:nvSpPr>
                <p:cNvPr id="251" name="TextBox 250">
                  <a:extLst>
                    <a:ext uri="{FF2B5EF4-FFF2-40B4-BE49-F238E27FC236}">
                      <a16:creationId xmlns:a16="http://schemas.microsoft.com/office/drawing/2014/main" id="{E8C1C16B-942F-4892-8986-F0953DF86D4A}"/>
                    </a:ext>
                  </a:extLst>
                </p:cNvPr>
                <p:cNvSpPr txBox="1"/>
                <p:nvPr/>
              </p:nvSpPr>
              <p:spPr>
                <a:xfrm>
                  <a:off x="8891948" y="2745952"/>
                  <a:ext cx="1371600"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200" b="0" i="0" u="none" strike="noStrike" kern="1200" cap="none" spc="0" normalizeH="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Instância </a:t>
                  </a:r>
                  <a:r>
                    <a:rPr lang="pt-BR" sz="1200" b="0" i="0" u="none" strike="noStrike" kern="1200" cap="none" spc="0" normalizeH="0" noProof="0" dirty="0" smtClean="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em espera </a:t>
                  </a:r>
                  <a:r>
                    <a:rPr lang="pt-BR" sz="1200" b="0" i="0" u="none" strike="noStrike" kern="1200" cap="none" spc="0" normalizeH="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do </a:t>
                  </a:r>
                  <a:r>
                    <a:rPr lang="pt-BR" sz="1200" b="0" i="0" u="none" strike="noStrike" kern="1200" cap="none" spc="0" normalizeH="0" noProof="0" dirty="0" err="1">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Amazon</a:t>
                  </a:r>
                  <a:r>
                    <a:rPr lang="pt-BR" sz="1200" b="0" i="0" u="none" strike="noStrike" kern="1200" cap="none" spc="0" normalizeH="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RDS</a:t>
                  </a:r>
                </a:p>
              </p:txBody>
            </p:sp>
          </p:grpSp>
          <p:pic>
            <p:nvPicPr>
              <p:cNvPr id="248" name="Graphic 247">
                <a:extLst>
                  <a:ext uri="{FF2B5EF4-FFF2-40B4-BE49-F238E27FC236}">
                    <a16:creationId xmlns:a16="http://schemas.microsoft.com/office/drawing/2014/main" id="{1026C2C4-396C-43EE-851A-BAA79368BC0F}"/>
                  </a:ext>
                  <a:ext uri="{C183D7F6-B498-43B3-948B-1728B52AA6E4}">
                    <adec:decorative xmlns:adec="http://schemas.microsoft.com/office/drawing/2017/decorative" xmlns="" val="1"/>
                  </a:ext>
                </a:extLst>
              </p:cNvPr>
              <p:cNvPicPr>
                <a:picLocks noChangeAspect="1"/>
              </p:cNvPicPr>
              <p:nvPr/>
            </p:nvPicPr>
            <p:blipFill>
              <a:blip r:embed="rId10">
                <a:extLst>
                  <a:ext uri="{96DAC541-7B7A-43D3-8B79-37D633B846F1}">
                    <asvg:svgBlip xmlns:asvg="http://schemas.microsoft.com/office/drawing/2016/SVG/main" xmlns="" r:embed="rId11"/>
                  </a:ext>
                </a:extLst>
              </a:blip>
              <a:stretch>
                <a:fillRect/>
              </a:stretch>
            </p:blipFill>
            <p:spPr>
              <a:xfrm>
                <a:off x="7916903" y="4396007"/>
                <a:ext cx="457200" cy="457200"/>
              </a:xfrm>
              <a:prstGeom prst="rect">
                <a:avLst/>
              </a:prstGeom>
            </p:spPr>
          </p:pic>
        </p:grpSp>
        <p:grpSp>
          <p:nvGrpSpPr>
            <p:cNvPr id="257" name="Group 256">
              <a:extLst>
                <a:ext uri="{FF2B5EF4-FFF2-40B4-BE49-F238E27FC236}">
                  <a16:creationId xmlns:a16="http://schemas.microsoft.com/office/drawing/2014/main" id="{9DF71117-FCD7-414E-91A7-BDE913953199}"/>
                </a:ext>
                <a:ext uri="{C183D7F6-B498-43B3-948B-1728B52AA6E4}">
                  <adec:decorative xmlns:adec="http://schemas.microsoft.com/office/drawing/2017/decorative" xmlns="" val="1"/>
                </a:ext>
              </a:extLst>
            </p:cNvPr>
            <p:cNvGrpSpPr/>
            <p:nvPr/>
          </p:nvGrpSpPr>
          <p:grpSpPr>
            <a:xfrm>
              <a:off x="5571157" y="1650561"/>
              <a:ext cx="2286000" cy="1739719"/>
              <a:chOff x="5569069" y="4379141"/>
              <a:chExt cx="2286000" cy="1739719"/>
            </a:xfrm>
          </p:grpSpPr>
          <p:sp>
            <p:nvSpPr>
              <p:cNvPr id="258" name="Rectangle 257">
                <a:extLst>
                  <a:ext uri="{FF2B5EF4-FFF2-40B4-BE49-F238E27FC236}">
                    <a16:creationId xmlns:a16="http://schemas.microsoft.com/office/drawing/2014/main" id="{9B19FD35-D2C3-480F-8974-CF0DE87810E8}"/>
                  </a:ext>
                </a:extLst>
              </p:cNvPr>
              <p:cNvSpPr/>
              <p:nvPr/>
            </p:nvSpPr>
            <p:spPr>
              <a:xfrm>
                <a:off x="5569069" y="4381500"/>
                <a:ext cx="2286000" cy="1737360"/>
              </a:xfrm>
              <a:prstGeom prst="rect">
                <a:avLst/>
              </a:prstGeom>
              <a:solidFill>
                <a:srgbClr val="007CBC">
                  <a:alpha val="9804"/>
                </a:srgbClr>
              </a:solidFill>
              <a:ln w="12700" cap="flat" cmpd="sng" algn="ctr">
                <a:noFill/>
                <a:prstDash val="dash"/>
                <a:miter lim="800000"/>
              </a:ln>
              <a:effectLst/>
            </p:spPr>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200" b="0" i="0" u="none" strike="noStrike" kern="0" cap="none" spc="0" normalizeH="0" noProof="0">
                    <a:ln>
                      <a:noFill/>
                    </a:ln>
                    <a:solidFill>
                      <a:srgbClr val="007CBC"/>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Sub-rede privada</a:t>
                </a:r>
              </a:p>
            </p:txBody>
          </p:sp>
          <p:grpSp>
            <p:nvGrpSpPr>
              <p:cNvPr id="259" name="Group 258">
                <a:extLst>
                  <a:ext uri="{FF2B5EF4-FFF2-40B4-BE49-F238E27FC236}">
                    <a16:creationId xmlns:a16="http://schemas.microsoft.com/office/drawing/2014/main" id="{7F9395A4-CCD1-4E42-9B11-96440BECAACE}"/>
                  </a:ext>
                </a:extLst>
              </p:cNvPr>
              <p:cNvGrpSpPr/>
              <p:nvPr/>
            </p:nvGrpSpPr>
            <p:grpSpPr>
              <a:xfrm>
                <a:off x="6121791" y="4884222"/>
                <a:ext cx="1513305" cy="696228"/>
                <a:chOff x="5994259" y="2326723"/>
                <a:chExt cx="1513305" cy="696228"/>
              </a:xfrm>
            </p:grpSpPr>
            <p:pic>
              <p:nvPicPr>
                <p:cNvPr id="261" name="Graphic 260">
                  <a:extLst>
                    <a:ext uri="{FF2B5EF4-FFF2-40B4-BE49-F238E27FC236}">
                      <a16:creationId xmlns:a16="http://schemas.microsoft.com/office/drawing/2014/main" id="{7BCD8769-B393-4A6C-8CF4-7D9A06FDCD3D}"/>
                    </a:ext>
                    <a:ext uri="{C183D7F6-B498-43B3-948B-1728B52AA6E4}">
                      <adec:decorative xmlns:adec="http://schemas.microsoft.com/office/drawing/2017/decorative" xmlns="" val="1"/>
                    </a:ext>
                  </a:extLst>
                </p:cNvPr>
                <p:cNvPicPr>
                  <a:picLocks noChangeAspect="1"/>
                </p:cNvPicPr>
                <p:nvPr/>
              </p:nvPicPr>
              <p:blipFill>
                <a:blip r:embed="rId12">
                  <a:extLst>
                    <a:ext uri="{96DAC541-7B7A-43D3-8B79-37D633B846F1}">
                      <asvg:svgBlip xmlns:asvg="http://schemas.microsoft.com/office/drawing/2016/SVG/main" xmlns="" r:embed="rId13"/>
                    </a:ext>
                  </a:extLst>
                </a:blip>
                <a:stretch>
                  <a:fillRect/>
                </a:stretch>
              </p:blipFill>
              <p:spPr>
                <a:xfrm>
                  <a:off x="6522311" y="2326723"/>
                  <a:ext cx="457200" cy="457200"/>
                </a:xfrm>
                <a:prstGeom prst="rect">
                  <a:avLst/>
                </a:prstGeom>
              </p:spPr>
            </p:pic>
            <p:sp>
              <p:nvSpPr>
                <p:cNvPr id="262" name="TextBox 261">
                  <a:extLst>
                    <a:ext uri="{FF2B5EF4-FFF2-40B4-BE49-F238E27FC236}">
                      <a16:creationId xmlns:a16="http://schemas.microsoft.com/office/drawing/2014/main" id="{75B86A34-1D99-4F3D-9EBF-2E4A3454C804}"/>
                    </a:ext>
                  </a:extLst>
                </p:cNvPr>
                <p:cNvSpPr txBox="1"/>
                <p:nvPr/>
              </p:nvSpPr>
              <p:spPr>
                <a:xfrm>
                  <a:off x="5994259" y="2745952"/>
                  <a:ext cx="1513305"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20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rPr>
                    <a:t>Instâncias do EC2</a:t>
                  </a:r>
                  <a:endParaRPr kumimoji="0" lang="en-US" sz="1200" b="0" i="0" u="none" strike="noStrike" kern="1200" cap="none" spc="0" normalizeH="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pic>
            <p:nvPicPr>
              <p:cNvPr id="260" name="Graphic 259">
                <a:extLst>
                  <a:ext uri="{FF2B5EF4-FFF2-40B4-BE49-F238E27FC236}">
                    <a16:creationId xmlns:a16="http://schemas.microsoft.com/office/drawing/2014/main" id="{37AE3900-0E9E-40D0-80B0-2AAF4FEAF6CA}"/>
                  </a:ext>
                  <a:ext uri="{C183D7F6-B498-43B3-948B-1728B52AA6E4}">
                    <adec:decorative xmlns:adec="http://schemas.microsoft.com/office/drawing/2017/decorative" xmlns="" val="1"/>
                  </a:ext>
                </a:extLst>
              </p:cNvPr>
              <p:cNvPicPr>
                <a:picLocks noChangeAspect="1"/>
              </p:cNvPicPr>
              <p:nvPr/>
            </p:nvPicPr>
            <p:blipFill>
              <a:blip r:embed="rId10">
                <a:extLst>
                  <a:ext uri="{96DAC541-7B7A-43D3-8B79-37D633B846F1}">
                    <asvg:svgBlip xmlns:asvg="http://schemas.microsoft.com/office/drawing/2016/SVG/main" xmlns="" r:embed="rId11"/>
                  </a:ext>
                </a:extLst>
              </a:blip>
              <a:stretch>
                <a:fillRect/>
              </a:stretch>
            </p:blipFill>
            <p:spPr>
              <a:xfrm>
                <a:off x="5569069" y="4379141"/>
                <a:ext cx="457200" cy="457200"/>
              </a:xfrm>
              <a:prstGeom prst="rect">
                <a:avLst/>
              </a:prstGeom>
            </p:spPr>
          </p:pic>
        </p:grpSp>
        <p:grpSp>
          <p:nvGrpSpPr>
            <p:cNvPr id="263" name="Group 262">
              <a:extLst>
                <a:ext uri="{FF2B5EF4-FFF2-40B4-BE49-F238E27FC236}">
                  <a16:creationId xmlns:a16="http://schemas.microsoft.com/office/drawing/2014/main" id="{89A88718-0327-4938-8FCA-4A28744EB720}"/>
                </a:ext>
                <a:ext uri="{C183D7F6-B498-43B3-948B-1728B52AA6E4}">
                  <adec:decorative xmlns:adec="http://schemas.microsoft.com/office/drawing/2017/decorative" xmlns="" val="1"/>
                </a:ext>
              </a:extLst>
            </p:cNvPr>
            <p:cNvGrpSpPr/>
            <p:nvPr/>
          </p:nvGrpSpPr>
          <p:grpSpPr>
            <a:xfrm>
              <a:off x="3661731" y="1650561"/>
              <a:ext cx="1828801" cy="1737360"/>
              <a:chOff x="3659643" y="4381500"/>
              <a:chExt cx="1828801" cy="1737360"/>
            </a:xfrm>
          </p:grpSpPr>
          <p:sp>
            <p:nvSpPr>
              <p:cNvPr id="264" name="Rectangle 263">
                <a:extLst>
                  <a:ext uri="{FF2B5EF4-FFF2-40B4-BE49-F238E27FC236}">
                    <a16:creationId xmlns:a16="http://schemas.microsoft.com/office/drawing/2014/main" id="{C72788E3-9DEA-4ACC-BA77-F0E3D033F436}"/>
                  </a:ext>
                </a:extLst>
              </p:cNvPr>
              <p:cNvSpPr/>
              <p:nvPr/>
            </p:nvSpPr>
            <p:spPr>
              <a:xfrm>
                <a:off x="3659644" y="4381500"/>
                <a:ext cx="1828800" cy="1737360"/>
              </a:xfrm>
              <a:prstGeom prst="rect">
                <a:avLst/>
              </a:prstGeom>
              <a:solidFill>
                <a:srgbClr val="1D8900">
                  <a:alpha val="9804"/>
                </a:srgbClr>
              </a:solidFill>
              <a:ln w="12700" cap="flat" cmpd="sng" algn="ctr">
                <a:noFill/>
                <a:prstDash val="dash"/>
                <a:miter lim="800000"/>
              </a:ln>
              <a:effectLst/>
            </p:spPr>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200" b="0" i="0" u="none" strike="noStrike" kern="0" cap="none" spc="0" normalizeH="0" noProof="0">
                    <a:ln>
                      <a:noFill/>
                    </a:ln>
                    <a:solidFill>
                      <a:srgbClr val="1D89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Sub-rede pública</a:t>
                </a:r>
              </a:p>
            </p:txBody>
          </p:sp>
          <p:pic>
            <p:nvPicPr>
              <p:cNvPr id="265" name="Graphic 264">
                <a:extLst>
                  <a:ext uri="{FF2B5EF4-FFF2-40B4-BE49-F238E27FC236}">
                    <a16:creationId xmlns:a16="http://schemas.microsoft.com/office/drawing/2014/main" id="{923CCD3A-A2C2-4A8E-8436-3702626E7289}"/>
                  </a:ext>
                  <a:ext uri="{C183D7F6-B498-43B3-948B-1728B52AA6E4}">
                    <adec:decorative xmlns:adec="http://schemas.microsoft.com/office/drawing/2017/decorative" xmlns="" val="1"/>
                  </a:ext>
                </a:extLst>
              </p:cNvPr>
              <p:cNvPicPr>
                <a:picLocks noChangeAspect="1"/>
              </p:cNvPicPr>
              <p:nvPr/>
            </p:nvPicPr>
            <p:blipFill>
              <a:blip r:embed="rId14">
                <a:extLst>
                  <a:ext uri="{96DAC541-7B7A-43D3-8B79-37D633B846F1}">
                    <asvg:svgBlip xmlns:asvg="http://schemas.microsoft.com/office/drawing/2016/SVG/main" xmlns="" r:embed="rId15"/>
                  </a:ext>
                </a:extLst>
              </a:blip>
              <a:stretch>
                <a:fillRect/>
              </a:stretch>
            </p:blipFill>
            <p:spPr>
              <a:xfrm>
                <a:off x="3659643" y="4396007"/>
                <a:ext cx="457200" cy="457200"/>
              </a:xfrm>
              <a:prstGeom prst="rect">
                <a:avLst/>
              </a:prstGeom>
            </p:spPr>
          </p:pic>
          <p:grpSp>
            <p:nvGrpSpPr>
              <p:cNvPr id="266" name="Group 265">
                <a:extLst>
                  <a:ext uri="{FF2B5EF4-FFF2-40B4-BE49-F238E27FC236}">
                    <a16:creationId xmlns:a16="http://schemas.microsoft.com/office/drawing/2014/main" id="{E5D2F347-9C93-4024-8C81-597877E8F238}"/>
                  </a:ext>
                </a:extLst>
              </p:cNvPr>
              <p:cNvGrpSpPr/>
              <p:nvPr/>
            </p:nvGrpSpPr>
            <p:grpSpPr>
              <a:xfrm>
                <a:off x="3829571" y="4884222"/>
                <a:ext cx="1485100" cy="696228"/>
                <a:chOff x="4009780" y="2326723"/>
                <a:chExt cx="1485100" cy="696228"/>
              </a:xfrm>
            </p:grpSpPr>
            <p:pic>
              <p:nvPicPr>
                <p:cNvPr id="267" name="Graphic 266">
                  <a:extLst>
                    <a:ext uri="{FF2B5EF4-FFF2-40B4-BE49-F238E27FC236}">
                      <a16:creationId xmlns:a16="http://schemas.microsoft.com/office/drawing/2014/main" id="{90C3AF21-9C89-4A71-B1DE-972FBCE16068}"/>
                    </a:ext>
                    <a:ext uri="{C183D7F6-B498-43B3-948B-1728B52AA6E4}">
                      <adec:decorative xmlns:adec="http://schemas.microsoft.com/office/drawing/2017/decorative" xmlns="" val="1"/>
                    </a:ext>
                  </a:extLst>
                </p:cNvPr>
                <p:cNvPicPr>
                  <a:picLocks noChangeAspect="1"/>
                </p:cNvPicPr>
                <p:nvPr/>
              </p:nvPicPr>
              <p:blipFill>
                <a:blip r:embed="rId16">
                  <a:extLst>
                    <a:ext uri="{96DAC541-7B7A-43D3-8B79-37D633B846F1}">
                      <asvg:svgBlip xmlns:asvg="http://schemas.microsoft.com/office/drawing/2016/SVG/main" xmlns="" r:embed="rId17"/>
                    </a:ext>
                  </a:extLst>
                </a:blip>
                <a:stretch>
                  <a:fillRect/>
                </a:stretch>
              </p:blipFill>
              <p:spPr>
                <a:xfrm>
                  <a:off x="4523730" y="2326723"/>
                  <a:ext cx="457200" cy="457200"/>
                </a:xfrm>
                <a:prstGeom prst="rect">
                  <a:avLst/>
                </a:prstGeom>
              </p:spPr>
            </p:pic>
            <p:sp>
              <p:nvSpPr>
                <p:cNvPr id="268" name="TextBox 267">
                  <a:extLst>
                    <a:ext uri="{FF2B5EF4-FFF2-40B4-BE49-F238E27FC236}">
                      <a16:creationId xmlns:a16="http://schemas.microsoft.com/office/drawing/2014/main" id="{F7AB064F-7A6D-4518-8553-E5B317BF5F1F}"/>
                    </a:ext>
                  </a:extLst>
                </p:cNvPr>
                <p:cNvSpPr txBox="1"/>
                <p:nvPr/>
              </p:nvSpPr>
              <p:spPr>
                <a:xfrm>
                  <a:off x="4009780" y="2745952"/>
                  <a:ext cx="1485100"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200" b="0" i="0" u="none" strike="noStrike" kern="1200" cap="none" spc="0" normalizeH="0" noProof="0">
                      <a:ln>
                        <a:noFill/>
                      </a:ln>
                      <a:solidFill>
                        <a:srgbClr val="232F3E"/>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Gateway NAT</a:t>
                  </a:r>
                </a:p>
              </p:txBody>
            </p:sp>
          </p:grpSp>
        </p:grpSp>
        <p:cxnSp>
          <p:nvCxnSpPr>
            <p:cNvPr id="269" name="Straight Arrow Connector 268">
              <a:extLst>
                <a:ext uri="{FF2B5EF4-FFF2-40B4-BE49-F238E27FC236}">
                  <a16:creationId xmlns:a16="http://schemas.microsoft.com/office/drawing/2014/main" id="{BB66E9B7-2634-4F6A-93C1-A2D80590B412}"/>
                </a:ext>
                <a:ext uri="{C183D7F6-B498-43B3-948B-1728B52AA6E4}">
                  <adec:decorative xmlns:adec="http://schemas.microsoft.com/office/drawing/2017/decorative" xmlns="" val="1"/>
                </a:ext>
              </a:extLst>
            </p:cNvPr>
            <p:cNvCxnSpPr>
              <a:cxnSpLocks/>
            </p:cNvCxnSpPr>
            <p:nvPr/>
          </p:nvCxnSpPr>
          <p:spPr>
            <a:xfrm flipH="1" flipV="1">
              <a:off x="4802809" y="2319253"/>
              <a:ext cx="1828800" cy="23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0" name="Connector: Elbow 269">
              <a:extLst>
                <a:ext uri="{FF2B5EF4-FFF2-40B4-BE49-F238E27FC236}">
                  <a16:creationId xmlns:a16="http://schemas.microsoft.com/office/drawing/2014/main" id="{E9E47AE7-ACF1-438D-864C-4BF323ABBFDD}"/>
                </a:ext>
                <a:ext uri="{C183D7F6-B498-43B3-948B-1728B52AA6E4}">
                  <adec:decorative xmlns:adec="http://schemas.microsoft.com/office/drawing/2017/decorative" xmlns="" val="1"/>
                </a:ext>
              </a:extLst>
            </p:cNvPr>
            <p:cNvCxnSpPr>
              <a:cxnSpLocks/>
              <a:stCxn id="55" idx="0"/>
              <a:endCxn id="256" idx="3"/>
            </p:cNvCxnSpPr>
            <p:nvPr/>
          </p:nvCxnSpPr>
          <p:spPr>
            <a:xfrm rot="16200000" flipV="1">
              <a:off x="10833604" y="2867366"/>
              <a:ext cx="1255133" cy="284168"/>
            </a:xfrm>
            <a:prstGeom prst="bentConnector2">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1" name="Connector: Elbow 270">
              <a:extLst>
                <a:ext uri="{FF2B5EF4-FFF2-40B4-BE49-F238E27FC236}">
                  <a16:creationId xmlns:a16="http://schemas.microsoft.com/office/drawing/2014/main" id="{F8F2802B-E180-41A7-B4B6-EFF4F860928C}"/>
                </a:ext>
                <a:ext uri="{C183D7F6-B498-43B3-948B-1728B52AA6E4}">
                  <adec:decorative xmlns:adec="http://schemas.microsoft.com/office/drawing/2017/decorative" xmlns="" val="1"/>
                </a:ext>
              </a:extLst>
            </p:cNvPr>
            <p:cNvCxnSpPr>
              <a:cxnSpLocks/>
              <a:stCxn id="261" idx="0"/>
              <a:endCxn id="250" idx="0"/>
            </p:cNvCxnSpPr>
            <p:nvPr/>
          </p:nvCxnSpPr>
          <p:spPr>
            <a:xfrm rot="5400000" flipH="1" flipV="1">
              <a:off x="8349398" y="684417"/>
              <a:ext cx="2359" cy="2940093"/>
            </a:xfrm>
            <a:prstGeom prst="bentConnector3">
              <a:avLst>
                <a:gd name="adj1" fmla="val 9790547"/>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2" name="Connector: Elbow 271">
              <a:extLst>
                <a:ext uri="{FF2B5EF4-FFF2-40B4-BE49-F238E27FC236}">
                  <a16:creationId xmlns:a16="http://schemas.microsoft.com/office/drawing/2014/main" id="{3ACF4589-4B57-4DE8-93E3-8A6BAAABD2FF}"/>
                </a:ext>
                <a:ext uri="{C183D7F6-B498-43B3-948B-1728B52AA6E4}">
                  <adec:decorative xmlns:adec="http://schemas.microsoft.com/office/drawing/2017/decorative" xmlns="" val="1"/>
                </a:ext>
              </a:extLst>
            </p:cNvPr>
            <p:cNvCxnSpPr>
              <a:cxnSpLocks/>
              <a:stCxn id="261" idx="0"/>
              <a:endCxn id="256" idx="0"/>
            </p:cNvCxnSpPr>
            <p:nvPr/>
          </p:nvCxnSpPr>
          <p:spPr>
            <a:xfrm rot="5400000" flipH="1" flipV="1">
              <a:off x="8984329" y="49486"/>
              <a:ext cx="2359" cy="4209955"/>
            </a:xfrm>
            <a:prstGeom prst="bentConnector3">
              <a:avLst>
                <a:gd name="adj1" fmla="val 7135608"/>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3" name="Connector: Elbow 272">
              <a:extLst>
                <a:ext uri="{FF2B5EF4-FFF2-40B4-BE49-F238E27FC236}">
                  <a16:creationId xmlns:a16="http://schemas.microsoft.com/office/drawing/2014/main" id="{A914381D-1197-4E37-9C61-17FC36FEC826}"/>
                </a:ext>
                <a:ext uri="{C183D7F6-B498-43B3-948B-1728B52AA6E4}">
                  <adec:decorative xmlns:adec="http://schemas.microsoft.com/office/drawing/2017/decorative" xmlns="" val="1"/>
                </a:ext>
              </a:extLst>
            </p:cNvPr>
            <p:cNvCxnSpPr>
              <a:cxnSpLocks/>
              <a:stCxn id="267" idx="1"/>
            </p:cNvCxnSpPr>
            <p:nvPr/>
          </p:nvCxnSpPr>
          <p:spPr>
            <a:xfrm rot="10800000" flipV="1">
              <a:off x="3109927" y="2381883"/>
              <a:ext cx="1235682" cy="1358340"/>
            </a:xfrm>
            <a:prstGeom prst="bentConnector3">
              <a:avLst>
                <a:gd name="adj1" fmla="val 58706"/>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4" name="Straight Arrow Connector 273">
              <a:extLst>
                <a:ext uri="{FF2B5EF4-FFF2-40B4-BE49-F238E27FC236}">
                  <a16:creationId xmlns:a16="http://schemas.microsoft.com/office/drawing/2014/main" id="{29BDD33E-D040-4B97-93BE-0ADD14872580}"/>
                </a:ext>
                <a:ext uri="{C183D7F6-B498-43B3-948B-1728B52AA6E4}">
                  <adec:decorative xmlns:adec="http://schemas.microsoft.com/office/drawing/2017/decorative" xmlns="" val="1"/>
                </a:ext>
              </a:extLst>
            </p:cNvPr>
            <p:cNvCxnSpPr>
              <a:cxnSpLocks/>
              <a:stCxn id="261" idx="3"/>
              <a:endCxn id="253" idx="1"/>
            </p:cNvCxnSpPr>
            <p:nvPr/>
          </p:nvCxnSpPr>
          <p:spPr>
            <a:xfrm flipV="1">
              <a:off x="7109131" y="2381883"/>
              <a:ext cx="1167312" cy="235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75" name="Rectangle 274">
              <a:extLst>
                <a:ext uri="{FF2B5EF4-FFF2-40B4-BE49-F238E27FC236}">
                  <a16:creationId xmlns:a16="http://schemas.microsoft.com/office/drawing/2014/main" id="{5DA323A3-285F-4BA3-A99E-23D0102F0B10}"/>
                </a:ext>
                <a:ext uri="{C183D7F6-B498-43B3-948B-1728B52AA6E4}">
                  <adec:decorative xmlns:adec="http://schemas.microsoft.com/office/drawing/2017/decorative" xmlns="" val="1"/>
                </a:ext>
              </a:extLst>
            </p:cNvPr>
            <p:cNvSpPr/>
            <p:nvPr/>
          </p:nvSpPr>
          <p:spPr>
            <a:xfrm>
              <a:off x="3575532" y="1578926"/>
              <a:ext cx="8321040" cy="1874520"/>
            </a:xfrm>
            <a:prstGeom prst="rect">
              <a:avLst/>
            </a:prstGeom>
            <a:noFill/>
            <a:ln w="1270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noProof="0" dirty="0">
                <a:ln>
                  <a:noFill/>
                </a:ln>
                <a:solidFill>
                  <a:srgbClr val="36C2B3"/>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76" name="TextBox 275">
              <a:extLst>
                <a:ext uri="{FF2B5EF4-FFF2-40B4-BE49-F238E27FC236}">
                  <a16:creationId xmlns:a16="http://schemas.microsoft.com/office/drawing/2014/main" id="{81B32AA0-BDB5-40F0-A467-7DA60F31FF07}"/>
                </a:ext>
              </a:extLst>
            </p:cNvPr>
            <p:cNvSpPr txBox="1"/>
            <p:nvPr/>
          </p:nvSpPr>
          <p:spPr>
            <a:xfrm rot="16200000">
              <a:off x="2472213" y="2285354"/>
              <a:ext cx="148510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200" b="0" i="0" u="none" strike="noStrike" kern="1200" cap="none" spc="0" normalizeH="0" noProof="0">
                  <a:ln>
                    <a:noFill/>
                  </a:ln>
                  <a:solidFill>
                    <a:srgbClr val="232F3E"/>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Zona de disponibilidade 2</a:t>
              </a:r>
            </a:p>
          </p:txBody>
        </p:sp>
        <p:cxnSp>
          <p:nvCxnSpPr>
            <p:cNvPr id="277" name="Straight Arrow Connector 276">
              <a:extLst>
                <a:ext uri="{FF2B5EF4-FFF2-40B4-BE49-F238E27FC236}">
                  <a16:creationId xmlns:a16="http://schemas.microsoft.com/office/drawing/2014/main" id="{92C94CDB-CC75-44AB-B7CB-EC683A69A1D5}"/>
                </a:ext>
                <a:ext uri="{C183D7F6-B498-43B3-948B-1728B52AA6E4}">
                  <adec:decorative xmlns:adec="http://schemas.microsoft.com/office/drawing/2017/decorative" xmlns="" val="1"/>
                </a:ext>
              </a:extLst>
            </p:cNvPr>
            <p:cNvCxnSpPr>
              <a:stCxn id="253" idx="3"/>
              <a:endCxn id="250" idx="1"/>
            </p:cNvCxnSpPr>
            <p:nvPr/>
          </p:nvCxnSpPr>
          <p:spPr>
            <a:xfrm>
              <a:off x="8733643" y="2381883"/>
              <a:ext cx="858381" cy="0"/>
            </a:xfrm>
            <a:prstGeom prst="straightConnector1">
              <a:avLst/>
            </a:prstGeom>
            <a:ln>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86" name="Connector: Elbow 285">
              <a:extLst>
                <a:ext uri="{FF2B5EF4-FFF2-40B4-BE49-F238E27FC236}">
                  <a16:creationId xmlns:a16="http://schemas.microsoft.com/office/drawing/2014/main" id="{556E03FF-87D9-4DE1-BAE2-25CCC190CFDF}"/>
                </a:ext>
                <a:ext uri="{C183D7F6-B498-43B3-948B-1728B52AA6E4}">
                  <adec:decorative xmlns:adec="http://schemas.microsoft.com/office/drawing/2017/decorative" xmlns="" val="1"/>
                </a:ext>
              </a:extLst>
            </p:cNvPr>
            <p:cNvCxnSpPr>
              <a:cxnSpLocks/>
              <a:stCxn id="43" idx="3"/>
              <a:endCxn id="261" idx="1"/>
            </p:cNvCxnSpPr>
            <p:nvPr/>
          </p:nvCxnSpPr>
          <p:spPr>
            <a:xfrm flipV="1">
              <a:off x="4133932" y="2384242"/>
              <a:ext cx="2517999" cy="1481374"/>
            </a:xfrm>
            <a:prstGeom prst="bentConnector3">
              <a:avLst>
                <a:gd name="adj1" fmla="val 76418"/>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88" name="Connector: Elbow 287">
              <a:extLst>
                <a:ext uri="{FF2B5EF4-FFF2-40B4-BE49-F238E27FC236}">
                  <a16:creationId xmlns:a16="http://schemas.microsoft.com/office/drawing/2014/main" id="{9F25E533-016E-449C-988A-50689F8B27B7}"/>
                </a:ext>
                <a:ext uri="{C183D7F6-B498-43B3-948B-1728B52AA6E4}">
                  <adec:decorative xmlns:adec="http://schemas.microsoft.com/office/drawing/2017/decorative" xmlns="" val="1"/>
                </a:ext>
              </a:extLst>
            </p:cNvPr>
            <p:cNvCxnSpPr>
              <a:cxnSpLocks/>
              <a:stCxn id="43" idx="3"/>
              <a:endCxn id="163" idx="1"/>
            </p:cNvCxnSpPr>
            <p:nvPr/>
          </p:nvCxnSpPr>
          <p:spPr>
            <a:xfrm>
              <a:off x="4133932" y="3865616"/>
              <a:ext cx="2515911" cy="1247206"/>
            </a:xfrm>
            <a:prstGeom prst="bentConnector3">
              <a:avLst>
                <a:gd name="adj1" fmla="val 76440"/>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95" name="Connector: Elbow 294">
              <a:extLst>
                <a:ext uri="{FF2B5EF4-FFF2-40B4-BE49-F238E27FC236}">
                  <a16:creationId xmlns:a16="http://schemas.microsoft.com/office/drawing/2014/main" id="{CD8F9F83-9A89-4FA1-8F9E-62A1D0F64064}"/>
                </a:ext>
                <a:ext uri="{C183D7F6-B498-43B3-948B-1728B52AA6E4}">
                  <adec:decorative xmlns:adec="http://schemas.microsoft.com/office/drawing/2017/decorative" xmlns="" val="1"/>
                </a:ext>
              </a:extLst>
            </p:cNvPr>
            <p:cNvCxnSpPr>
              <a:cxnSpLocks/>
            </p:cNvCxnSpPr>
            <p:nvPr/>
          </p:nvCxnSpPr>
          <p:spPr>
            <a:xfrm rot="5400000" flipH="1" flipV="1">
              <a:off x="-797" y="4159834"/>
              <a:ext cx="1317479" cy="611070"/>
            </a:xfrm>
            <a:prstGeom prst="bentConnector2">
              <a:avLst/>
            </a:prstGeom>
            <a:ln>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08" name="Group 107">
              <a:extLst>
                <a:ext uri="{FF2B5EF4-FFF2-40B4-BE49-F238E27FC236}">
                  <a16:creationId xmlns:a16="http://schemas.microsoft.com/office/drawing/2014/main" id="{A40E0C36-5667-4EA1-832F-96FB24B09A4C}"/>
                </a:ext>
                <a:ext uri="{C183D7F6-B498-43B3-948B-1728B52AA6E4}">
                  <adec:decorative xmlns:adec="http://schemas.microsoft.com/office/drawing/2017/decorative" xmlns="" val="1"/>
                </a:ext>
              </a:extLst>
            </p:cNvPr>
            <p:cNvGrpSpPr/>
            <p:nvPr/>
          </p:nvGrpSpPr>
          <p:grpSpPr>
            <a:xfrm>
              <a:off x="5836902" y="3573229"/>
              <a:ext cx="1842598" cy="520987"/>
              <a:chOff x="7073834" y="3500340"/>
              <a:chExt cx="1842598" cy="520987"/>
            </a:xfrm>
          </p:grpSpPr>
          <p:pic>
            <p:nvPicPr>
              <p:cNvPr id="109" name="Graphic 108">
                <a:extLst>
                  <a:ext uri="{FF2B5EF4-FFF2-40B4-BE49-F238E27FC236}">
                    <a16:creationId xmlns:a16="http://schemas.microsoft.com/office/drawing/2014/main" id="{2FDCAACE-E6E4-4000-8D8B-5D9DA1E249D4}"/>
                  </a:ext>
                  <a:ext uri="{C183D7F6-B498-43B3-948B-1728B52AA6E4}">
                    <adec:decorative xmlns:adec="http://schemas.microsoft.com/office/drawing/2017/decorative" xmlns="" val="1"/>
                  </a:ext>
                </a:extLst>
              </p:cNvPr>
              <p:cNvPicPr>
                <a:picLocks noChangeAspect="1"/>
              </p:cNvPicPr>
              <p:nvPr/>
            </p:nvPicPr>
            <p:blipFill>
              <a:blip r:embed="rId38">
                <a:extLst>
                  <a:ext uri="{96DAC541-7B7A-43D3-8B79-37D633B846F1}">
                    <asvg:svgBlip xmlns:asvg="http://schemas.microsoft.com/office/drawing/2016/SVG/main" xmlns="" r:embed="rId39"/>
                  </a:ext>
                </a:extLst>
              </a:blip>
              <a:stretch>
                <a:fillRect/>
              </a:stretch>
            </p:blipFill>
            <p:spPr>
              <a:xfrm>
                <a:off x="7073834" y="3564127"/>
                <a:ext cx="457200" cy="457200"/>
              </a:xfrm>
              <a:prstGeom prst="rect">
                <a:avLst/>
              </a:prstGeom>
            </p:spPr>
          </p:pic>
          <p:sp>
            <p:nvSpPr>
              <p:cNvPr id="110" name="TextBox 109">
                <a:extLst>
                  <a:ext uri="{FF2B5EF4-FFF2-40B4-BE49-F238E27FC236}">
                    <a16:creationId xmlns:a16="http://schemas.microsoft.com/office/drawing/2014/main" id="{803548DE-1C9A-4E55-8E21-FD2B05686F48}"/>
                  </a:ext>
                </a:extLst>
              </p:cNvPr>
              <p:cNvSpPr txBox="1"/>
              <p:nvPr/>
            </p:nvSpPr>
            <p:spPr>
              <a:xfrm>
                <a:off x="7544832" y="3500340"/>
                <a:ext cx="137160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200" b="0" i="0" u="none" strike="noStrike" kern="1200" cap="none" spc="0" normalizeH="0" noProof="0">
                    <a:ln>
                      <a:noFill/>
                    </a:ln>
                    <a:solidFill>
                      <a:srgbClr val="232F3E"/>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Amazon EC2 Auto Scaling</a:t>
                </a:r>
              </a:p>
            </p:txBody>
          </p:sp>
        </p:grpSp>
      </p:grpSp>
    </p:spTree>
    <p:custDataLst>
      <p:tags r:id="rId1"/>
    </p:custDataLst>
    <p:extLst>
      <p:ext uri="{BB962C8B-B14F-4D97-AF65-F5344CB8AC3E}">
        <p14:creationId xmlns:p14="http://schemas.microsoft.com/office/powerpoint/2010/main" val="268830718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9100" y="365125"/>
            <a:ext cx="9639300" cy="474119"/>
          </a:xfrm>
        </p:spPr>
        <p:txBody>
          <a:bodyPr rtlCol="0"/>
          <a:lstStyle/>
          <a:p>
            <a:pPr rtl="0"/>
            <a:r>
              <a:rPr lang="pt-BR" sz="3900" dirty="0"/>
              <a:t>Estratégias de cache: gravação simultânea</a:t>
            </a:r>
          </a:p>
        </p:txBody>
      </p:sp>
      <p:grpSp>
        <p:nvGrpSpPr>
          <p:cNvPr id="38" name="Group 37" descr="write-through cache strategy.">
            <a:extLst>
              <a:ext uri="{FF2B5EF4-FFF2-40B4-BE49-F238E27FC236}">
                <a16:creationId xmlns:a16="http://schemas.microsoft.com/office/drawing/2014/main" id="{F245D857-2203-4F43-A1A1-5087AB6F6F90}"/>
              </a:ext>
            </a:extLst>
          </p:cNvPr>
          <p:cNvGrpSpPr/>
          <p:nvPr/>
        </p:nvGrpSpPr>
        <p:grpSpPr>
          <a:xfrm>
            <a:off x="599021" y="2444566"/>
            <a:ext cx="10993958" cy="3972340"/>
            <a:chOff x="1102540" y="2212089"/>
            <a:chExt cx="10993958" cy="3972340"/>
          </a:xfrm>
        </p:grpSpPr>
        <p:cxnSp>
          <p:nvCxnSpPr>
            <p:cNvPr id="24" name="Straight Arrow Connector 23"/>
            <p:cNvCxnSpPr>
              <a:cxnSpLocks/>
            </p:cNvCxnSpPr>
            <p:nvPr/>
          </p:nvCxnSpPr>
          <p:spPr>
            <a:xfrm flipH="1">
              <a:off x="4847899" y="3517088"/>
              <a:ext cx="1856571" cy="0"/>
            </a:xfrm>
            <a:prstGeom prst="straightConnector1">
              <a:avLst/>
            </a:prstGeom>
            <a:ln w="127000">
              <a:solidFill>
                <a:schemeClr val="accent1">
                  <a:lumMod val="50000"/>
                  <a:lumOff val="5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22" name="Group 21">
              <a:extLst>
                <a:ext uri="{FF2B5EF4-FFF2-40B4-BE49-F238E27FC236}">
                  <a16:creationId xmlns:a16="http://schemas.microsoft.com/office/drawing/2014/main" id="{6A4955BE-0432-48C4-BDC8-9C179FDD5F79}"/>
                </a:ext>
              </a:extLst>
            </p:cNvPr>
            <p:cNvGrpSpPr/>
            <p:nvPr/>
          </p:nvGrpSpPr>
          <p:grpSpPr>
            <a:xfrm>
              <a:off x="1102540" y="2739436"/>
              <a:ext cx="4674359" cy="3444993"/>
              <a:chOff x="1102540" y="2331660"/>
              <a:chExt cx="4674359" cy="3444993"/>
            </a:xfrm>
          </p:grpSpPr>
          <p:pic>
            <p:nvPicPr>
              <p:cNvPr id="25" name="Picture 24">
                <a:extLst>
                  <a:ext uri="{FF2B5EF4-FFF2-40B4-BE49-F238E27FC236}">
                    <a16:creationId xmlns:a16="http://schemas.microsoft.com/office/drawing/2014/main" id="{5E71B3F6-65F1-D34A-B005-CED566D3DAD0}"/>
                  </a:ext>
                  <a:ext uri="{C183D7F6-B498-43B3-948B-1728B52AA6E4}">
                    <adec:decorative xmlns:adec="http://schemas.microsoft.com/office/drawing/2017/decorative" xmlns="" val="1"/>
                  </a:ext>
                </a:extLst>
              </p:cNvPr>
              <p:cNvPicPr>
                <a:picLocks noChangeAspect="1"/>
              </p:cNvPicPr>
              <p:nvPr/>
            </p:nvPicPr>
            <p:blipFill rotWithShape="1">
              <a:blip r:embed="rId4">
                <a:extLst>
                  <a:ext uri="{28A0092B-C50C-407E-A947-70E740481C1C}">
                    <a14:useLocalDpi xmlns:a14="http://schemas.microsoft.com/office/drawing/2010/main" val="0"/>
                  </a:ext>
                </a:extLst>
              </a:blip>
              <a:srcRect t="17667" b="17427"/>
              <a:stretch/>
            </p:blipFill>
            <p:spPr>
              <a:xfrm>
                <a:off x="1102540" y="2483708"/>
                <a:ext cx="4674359" cy="3033905"/>
              </a:xfrm>
              <a:prstGeom prst="rect">
                <a:avLst/>
              </a:prstGeom>
            </p:spPr>
          </p:pic>
          <p:pic>
            <p:nvPicPr>
              <p:cNvPr id="26" name="Picture 25">
                <a:extLst>
                  <a:ext uri="{FF2B5EF4-FFF2-40B4-BE49-F238E27FC236}">
                    <a16:creationId xmlns:a16="http://schemas.microsoft.com/office/drawing/2014/main" id="{A686A1CA-2373-EE49-87D0-55796446B41F}"/>
                  </a:ext>
                  <a:ext uri="{C183D7F6-B498-43B3-948B-1728B52AA6E4}">
                    <adec:decorative xmlns:adec="http://schemas.microsoft.com/office/drawing/2017/decorative" xmlns="" val="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79526" y="2331660"/>
                <a:ext cx="2920386" cy="3444993"/>
              </a:xfrm>
              <a:prstGeom prst="rect">
                <a:avLst/>
              </a:prstGeom>
            </p:spPr>
          </p:pic>
          <p:sp>
            <p:nvSpPr>
              <p:cNvPr id="7" name="TextBox 6">
                <a:extLst>
                  <a:ext uri="{FF2B5EF4-FFF2-40B4-BE49-F238E27FC236}">
                    <a16:creationId xmlns:a16="http://schemas.microsoft.com/office/drawing/2014/main" id="{817B213F-2F10-403D-9139-803331B8443A}"/>
                  </a:ext>
                </a:extLst>
              </p:cNvPr>
              <p:cNvSpPr txBox="1"/>
              <p:nvPr/>
            </p:nvSpPr>
            <p:spPr>
              <a:xfrm>
                <a:off x="2684544" y="5372094"/>
                <a:ext cx="1510350" cy="400110"/>
              </a:xfrm>
              <a:prstGeom prst="rect">
                <a:avLst/>
              </a:prstGeom>
              <a:noFill/>
            </p:spPr>
            <p:txBody>
              <a:bodyPr wrap="none" rtlCol="0">
                <a:spAutoFit/>
              </a:bodyPr>
              <a:lstStyle/>
              <a:p>
                <a:pPr algn="ctr" rtl="0"/>
                <a:r>
                  <a:rPr lang="pt-BR" sz="2000">
                    <a:latin typeface="Amazon Ember"/>
                    <a:ea typeface="Amazon Ember" panose="020B0603020204020204" pitchFamily="34" charset="0"/>
                    <a:cs typeface="Amazon Ember" panose="020B0603020204020204" pitchFamily="34" charset="0"/>
                  </a:rPr>
                  <a:t>Aplicação</a:t>
                </a:r>
              </a:p>
            </p:txBody>
          </p:sp>
        </p:grpSp>
        <p:grpSp>
          <p:nvGrpSpPr>
            <p:cNvPr id="17" name="Group 16">
              <a:extLst>
                <a:ext uri="{FF2B5EF4-FFF2-40B4-BE49-F238E27FC236}">
                  <a16:creationId xmlns:a16="http://schemas.microsoft.com/office/drawing/2014/main" id="{5B98D7F7-68FF-4F3E-8433-B42ADFB59A8A}"/>
                </a:ext>
              </a:extLst>
            </p:cNvPr>
            <p:cNvGrpSpPr/>
            <p:nvPr/>
          </p:nvGrpSpPr>
          <p:grpSpPr>
            <a:xfrm>
              <a:off x="9543799" y="3389696"/>
              <a:ext cx="2552699" cy="2790284"/>
              <a:chOff x="8666470" y="3229057"/>
              <a:chExt cx="2552699" cy="2790284"/>
            </a:xfrm>
          </p:grpSpPr>
          <p:pic>
            <p:nvPicPr>
              <p:cNvPr id="16" name="Picture 15">
                <a:extLst>
                  <a:ext uri="{C183D7F6-B498-43B3-948B-1728B52AA6E4}">
                    <adec:decorative xmlns:adec="http://schemas.microsoft.com/office/drawing/2017/decorative" xmlns="" val="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666470" y="3229057"/>
                <a:ext cx="2552699" cy="2552699"/>
              </a:xfrm>
              <a:prstGeom prst="rect">
                <a:avLst/>
              </a:prstGeom>
            </p:spPr>
          </p:pic>
          <p:sp>
            <p:nvSpPr>
              <p:cNvPr id="33" name="TextBox 32">
                <a:extLst>
                  <a:ext uri="{FF2B5EF4-FFF2-40B4-BE49-F238E27FC236}">
                    <a16:creationId xmlns:a16="http://schemas.microsoft.com/office/drawing/2014/main" id="{4A8D1C4D-641D-4666-B9FE-5F66718743CF}"/>
                  </a:ext>
                </a:extLst>
              </p:cNvPr>
              <p:cNvSpPr txBox="1"/>
              <p:nvPr/>
            </p:nvSpPr>
            <p:spPr>
              <a:xfrm>
                <a:off x="9311877" y="5619231"/>
                <a:ext cx="1261885" cy="400110"/>
              </a:xfrm>
              <a:prstGeom prst="rect">
                <a:avLst/>
              </a:prstGeom>
              <a:noFill/>
            </p:spPr>
            <p:txBody>
              <a:bodyPr wrap="none" rtlCol="0">
                <a:spAutoFit/>
              </a:bodyPr>
              <a:lstStyle/>
              <a:p>
                <a:pPr algn="ctr" rtl="0"/>
                <a:r>
                  <a:rPr lang="pt-BR" sz="2000">
                    <a:latin typeface="Amazon Ember"/>
                    <a:ea typeface="Amazon Ember" panose="020B0603020204020204" pitchFamily="34" charset="0"/>
                    <a:cs typeface="Amazon Ember" panose="020B0603020204020204" pitchFamily="34" charset="0"/>
                  </a:rPr>
                  <a:t>Banco de dados</a:t>
                </a:r>
              </a:p>
            </p:txBody>
          </p:sp>
        </p:grpSp>
        <p:cxnSp>
          <p:nvCxnSpPr>
            <p:cNvPr id="23" name="Straight Arrow Connector 22"/>
            <p:cNvCxnSpPr/>
            <p:nvPr/>
          </p:nvCxnSpPr>
          <p:spPr>
            <a:xfrm flipH="1">
              <a:off x="4860886" y="5012039"/>
              <a:ext cx="4937760" cy="0"/>
            </a:xfrm>
            <a:prstGeom prst="straightConnector1">
              <a:avLst/>
            </a:prstGeom>
            <a:ln w="127000">
              <a:solidFill>
                <a:schemeClr val="accent1">
                  <a:lumMod val="50000"/>
                  <a:lumOff val="5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41" name="Group 40">
              <a:extLst>
                <a:ext uri="{FF2B5EF4-FFF2-40B4-BE49-F238E27FC236}">
                  <a16:creationId xmlns:a16="http://schemas.microsoft.com/office/drawing/2014/main" id="{AF015F69-9A6B-4BFC-B5D0-B6E46AEFD125}"/>
                </a:ext>
              </a:extLst>
            </p:cNvPr>
            <p:cNvGrpSpPr/>
            <p:nvPr/>
          </p:nvGrpSpPr>
          <p:grpSpPr>
            <a:xfrm>
              <a:off x="6696561" y="2212089"/>
              <a:ext cx="1701941" cy="2103120"/>
              <a:chOff x="6696561" y="3002925"/>
              <a:chExt cx="1701941" cy="2103120"/>
            </a:xfrm>
          </p:grpSpPr>
          <p:sp>
            <p:nvSpPr>
              <p:cNvPr id="42" name="Rounded Rectangle 28">
                <a:extLst>
                  <a:ext uri="{FF2B5EF4-FFF2-40B4-BE49-F238E27FC236}">
                    <a16:creationId xmlns:a16="http://schemas.microsoft.com/office/drawing/2014/main" id="{00D5B216-09C4-4075-A0AC-D12AECF1EE6C}"/>
                  </a:ext>
                </a:extLst>
              </p:cNvPr>
              <p:cNvSpPr/>
              <p:nvPr/>
            </p:nvSpPr>
            <p:spPr>
              <a:xfrm>
                <a:off x="6696561" y="3002925"/>
                <a:ext cx="1701940" cy="2103120"/>
              </a:xfrm>
              <a:prstGeom prst="roundRect">
                <a:avLst/>
              </a:prstGeom>
              <a:solidFill>
                <a:schemeClr val="accent1">
                  <a:lumMod val="10000"/>
                  <a:lumOff val="90000"/>
                </a:schemeClr>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sz="1797" dirty="0">
                  <a:latin typeface="Amazon Ember"/>
                </a:endParaRPr>
              </a:p>
            </p:txBody>
          </p:sp>
          <p:pic>
            <p:nvPicPr>
              <p:cNvPr id="43" name="Graphic 42">
                <a:extLst>
                  <a:ext uri="{FF2B5EF4-FFF2-40B4-BE49-F238E27FC236}">
                    <a16:creationId xmlns:a16="http://schemas.microsoft.com/office/drawing/2014/main" id="{E4427C35-98A5-4FF4-94DD-972531CA6589}"/>
                  </a:ext>
                  <a:ext uri="{C183D7F6-B498-43B3-948B-1728B52AA6E4}">
                    <adec:decorative xmlns:adec="http://schemas.microsoft.com/office/drawing/2017/decorative" xmlns="" val="1"/>
                  </a:ext>
                </a:extLst>
              </p:cNvPr>
              <p:cNvPicPr>
                <a:picLocks noChangeAspect="1"/>
              </p:cNvPicPr>
              <p:nvPr/>
            </p:nvPicPr>
            <p:blipFill>
              <a:blip r:embed="rId7">
                <a:extLst>
                  <a:ext uri="{96DAC541-7B7A-43D3-8B79-37D633B846F1}">
                    <asvg:svgBlip xmlns:asvg="http://schemas.microsoft.com/office/drawing/2016/SVG/main" xmlns="" r:embed="rId8"/>
                  </a:ext>
                </a:extLst>
              </a:blip>
              <a:stretch>
                <a:fillRect/>
              </a:stretch>
            </p:blipFill>
            <p:spPr>
              <a:xfrm>
                <a:off x="7090331" y="3840950"/>
                <a:ext cx="914400" cy="914400"/>
              </a:xfrm>
              <a:prstGeom prst="rect">
                <a:avLst/>
              </a:prstGeom>
            </p:spPr>
          </p:pic>
          <p:sp>
            <p:nvSpPr>
              <p:cNvPr id="44" name="TextBox 43">
                <a:extLst>
                  <a:ext uri="{FF2B5EF4-FFF2-40B4-BE49-F238E27FC236}">
                    <a16:creationId xmlns:a16="http://schemas.microsoft.com/office/drawing/2014/main" id="{305AC0C1-2A72-4E56-A3C1-62B93FF876FB}"/>
                  </a:ext>
                </a:extLst>
              </p:cNvPr>
              <p:cNvSpPr txBox="1"/>
              <p:nvPr/>
            </p:nvSpPr>
            <p:spPr>
              <a:xfrm>
                <a:off x="6696562" y="3107858"/>
                <a:ext cx="1701940" cy="707886"/>
              </a:xfrm>
              <a:prstGeom prst="rect">
                <a:avLst/>
              </a:prstGeom>
              <a:noFill/>
            </p:spPr>
            <p:txBody>
              <a:bodyPr wrap="square" rtlCol="0">
                <a:spAutoFit/>
              </a:bodyPr>
              <a:lstStyle/>
              <a:p>
                <a:pPr algn="ctr" rtl="0"/>
                <a:r>
                  <a:rPr lang="pt-BR" sz="2000">
                    <a:latin typeface="Amazon Ember"/>
                    <a:ea typeface="Amazon Ember" panose="020B0603020204020204" pitchFamily="34" charset="0"/>
                    <a:cs typeface="Amazon Ember" panose="020B0603020204020204" pitchFamily="34" charset="0"/>
                  </a:rPr>
                  <a:t>Amazon ElastiCache</a:t>
                </a:r>
                <a:endParaRPr lang="en-US" sz="2000" dirty="0">
                  <a:latin typeface="Amazon Ember"/>
                  <a:ea typeface="Amazon Ember" panose="020B0603020204020204" pitchFamily="34" charset="0"/>
                  <a:cs typeface="Amazon Ember" panose="020B0603020204020204" pitchFamily="34" charset="0"/>
                </a:endParaRPr>
              </a:p>
            </p:txBody>
          </p:sp>
        </p:grpSp>
      </p:grpSp>
      <p:sp>
        <p:nvSpPr>
          <p:cNvPr id="18" name="TextBox 17">
            <a:extLst>
              <a:ext uri="{FF2B5EF4-FFF2-40B4-BE49-F238E27FC236}">
                <a16:creationId xmlns:a16="http://schemas.microsoft.com/office/drawing/2014/main" id="{2D40DA69-94F9-4992-9283-D328372FC43E}"/>
              </a:ext>
            </a:extLst>
          </p:cNvPr>
          <p:cNvSpPr txBox="1"/>
          <p:nvPr/>
        </p:nvSpPr>
        <p:spPr>
          <a:xfrm>
            <a:off x="419100" y="1266904"/>
            <a:ext cx="8454559" cy="1815882"/>
          </a:xfrm>
          <a:prstGeom prst="rect">
            <a:avLst/>
          </a:prstGeom>
          <a:noFill/>
        </p:spPr>
        <p:txBody>
          <a:bodyPr wrap="none" rtlCol="0">
            <a:spAutoFit/>
          </a:bodyPr>
          <a:lstStyle/>
          <a:p>
            <a:r>
              <a:rPr lang="en-US" sz="1600" dirty="0">
                <a:latin typeface="Lucida Console" panose="020B0609040504020204" pitchFamily="49" charset="0"/>
              </a:rPr>
              <a:t>def save_user(user_id, values):</a:t>
            </a:r>
            <a:br>
              <a:rPr lang="en-US" sz="1600" dirty="0">
                <a:latin typeface="Lucida Console" panose="020B0609040504020204" pitchFamily="49" charset="0"/>
              </a:rPr>
            </a:br>
            <a:r>
              <a:rPr lang="en-US" sz="1600" dirty="0">
                <a:latin typeface="Lucida Console" panose="020B0609040504020204" pitchFamily="49" charset="0"/>
              </a:rPr>
              <a:t>    </a:t>
            </a:r>
            <a:r>
              <a:rPr lang="en-US" sz="1600" dirty="0">
                <a:solidFill>
                  <a:schemeClr val="accent3"/>
                </a:solidFill>
                <a:latin typeface="Lucida Console" panose="020B0609040504020204" pitchFamily="49" charset="0"/>
              </a:rPr>
              <a:t># Save to DB</a:t>
            </a:r>
            <a:br>
              <a:rPr lang="en-US" sz="1600" dirty="0">
                <a:solidFill>
                  <a:schemeClr val="accent3"/>
                </a:solidFill>
                <a:latin typeface="Lucida Console" panose="020B0609040504020204" pitchFamily="49" charset="0"/>
              </a:rPr>
            </a:br>
            <a:r>
              <a:rPr lang="en-US" sz="1600" dirty="0">
                <a:latin typeface="Lucida Console" panose="020B0609040504020204" pitchFamily="49" charset="0"/>
              </a:rPr>
              <a:t>    record = db.query(“update users…where id = ?”, user_id, values)</a:t>
            </a:r>
            <a:br>
              <a:rPr lang="en-US" sz="1600" dirty="0">
                <a:latin typeface="Lucida Console" panose="020B0609040504020204" pitchFamily="49" charset="0"/>
              </a:rPr>
            </a:br>
            <a:r>
              <a:rPr lang="en-US" sz="1600" dirty="0">
                <a:latin typeface="Lucida Console" panose="020B0609040504020204" pitchFamily="49" charset="0"/>
              </a:rPr>
              <a:t>    </a:t>
            </a:r>
            <a:r>
              <a:rPr lang="en-US" sz="1600" dirty="0">
                <a:solidFill>
                  <a:schemeClr val="accent3"/>
                </a:solidFill>
                <a:latin typeface="Lucida Console" panose="020B0609040504020204" pitchFamily="49" charset="0"/>
              </a:rPr>
              <a:t># Push into cache</a:t>
            </a:r>
            <a:r>
              <a:rPr lang="en-US" sz="1600" dirty="0">
                <a:latin typeface="Lucida Console" panose="020B0609040504020204" pitchFamily="49" charset="0"/>
              </a:rPr>
              <a:t/>
            </a:r>
            <a:br>
              <a:rPr lang="en-US" sz="1600" dirty="0">
                <a:latin typeface="Lucida Console" panose="020B0609040504020204" pitchFamily="49" charset="0"/>
              </a:rPr>
            </a:br>
            <a:r>
              <a:rPr lang="en-US" sz="1600" dirty="0">
                <a:latin typeface="Lucida Console" panose="020B0609040504020204" pitchFamily="49" charset="0"/>
              </a:rPr>
              <a:t>    cache.set(user_id, record, 300) # TTL</a:t>
            </a:r>
            <a:br>
              <a:rPr lang="en-US" sz="1600" dirty="0">
                <a:latin typeface="Lucida Console" panose="020B0609040504020204" pitchFamily="49" charset="0"/>
              </a:rPr>
            </a:br>
            <a:r>
              <a:rPr lang="en-US" sz="1600" dirty="0">
                <a:latin typeface="Lucida Console" panose="020B0609040504020204" pitchFamily="49" charset="0"/>
              </a:rPr>
              <a:t>    return record</a:t>
            </a:r>
          </a:p>
          <a:p>
            <a:endParaRPr lang="en-US" sz="1600" dirty="0">
              <a:latin typeface="Lucida Console" panose="020B0609040504020204" pitchFamily="49" charset="0"/>
              <a:ea typeface="Amazon Ember Light" panose="020B0403020204020204" pitchFamily="34" charset="0"/>
              <a:cs typeface="Amazon Ember Light" panose="020B0403020204020204" pitchFamily="34" charset="0"/>
            </a:endParaRPr>
          </a:p>
        </p:txBody>
      </p:sp>
    </p:spTree>
    <p:custDataLst>
      <p:tags r:id="rId1"/>
    </p:custDataLst>
    <p:extLst>
      <p:ext uri="{BB962C8B-B14F-4D97-AF65-F5344CB8AC3E}">
        <p14:creationId xmlns:p14="http://schemas.microsoft.com/office/powerpoint/2010/main" val="199235351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pt-BR"/>
              <a:t>Adicionar o TTL</a:t>
            </a:r>
          </a:p>
        </p:txBody>
      </p:sp>
      <p:grpSp>
        <p:nvGrpSpPr>
          <p:cNvPr id="8" name="Group 7" descr="after the time to live expires on application cache writes, the application queries the database.">
            <a:extLst>
              <a:ext uri="{FF2B5EF4-FFF2-40B4-BE49-F238E27FC236}">
                <a16:creationId xmlns:a16="http://schemas.microsoft.com/office/drawing/2014/main" id="{2D327B6E-5DD6-47A3-80C9-497CC81E1721}"/>
              </a:ext>
            </a:extLst>
          </p:cNvPr>
          <p:cNvGrpSpPr/>
          <p:nvPr/>
        </p:nvGrpSpPr>
        <p:grpSpPr>
          <a:xfrm>
            <a:off x="125260" y="1305913"/>
            <a:ext cx="11473058" cy="5001083"/>
            <a:chOff x="537697" y="1305913"/>
            <a:chExt cx="11473058" cy="5001083"/>
          </a:xfrm>
        </p:grpSpPr>
        <p:pic>
          <p:nvPicPr>
            <p:cNvPr id="116" name="Graphic 115">
              <a:extLst>
                <a:ext uri="{FF2B5EF4-FFF2-40B4-BE49-F238E27FC236}">
                  <a16:creationId xmlns:a16="http://schemas.microsoft.com/office/drawing/2014/main" id="{9A35F56F-CDCE-42CD-BB47-CD11E18F44EB}"/>
                </a:ext>
                <a:ext uri="{C183D7F6-B498-43B3-948B-1728B52AA6E4}">
                  <adec:decorative xmlns:adec="http://schemas.microsoft.com/office/drawing/2017/decorative" xmlns="" val="1"/>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2895683" y="3816732"/>
              <a:ext cx="1371600" cy="1371600"/>
            </a:xfrm>
            <a:prstGeom prst="rect">
              <a:avLst/>
            </a:prstGeom>
          </p:spPr>
        </p:pic>
        <p:grpSp>
          <p:nvGrpSpPr>
            <p:cNvPr id="66" name="Group 65">
              <a:extLst>
                <a:ext uri="{FF2B5EF4-FFF2-40B4-BE49-F238E27FC236}">
                  <a16:creationId xmlns:a16="http://schemas.microsoft.com/office/drawing/2014/main" id="{21671C4B-7479-4A7E-AA4F-D4654BBD7358}"/>
                </a:ext>
              </a:extLst>
            </p:cNvPr>
            <p:cNvGrpSpPr/>
            <p:nvPr/>
          </p:nvGrpSpPr>
          <p:grpSpPr>
            <a:xfrm>
              <a:off x="4679881" y="3511595"/>
              <a:ext cx="3957624" cy="2581489"/>
              <a:chOff x="2710831" y="2633903"/>
              <a:chExt cx="3957624" cy="2581489"/>
            </a:xfrm>
          </p:grpSpPr>
          <p:pic>
            <p:nvPicPr>
              <p:cNvPr id="67" name="Graphic 66">
                <a:extLst>
                  <a:ext uri="{FF2B5EF4-FFF2-40B4-BE49-F238E27FC236}">
                    <a16:creationId xmlns:a16="http://schemas.microsoft.com/office/drawing/2014/main" id="{E8FE1BB9-34A2-4530-9498-5A6B563396B2}"/>
                  </a:ext>
                  <a:ext uri="{C183D7F6-B498-43B3-948B-1728B52AA6E4}">
                    <adec:decorative xmlns:adec="http://schemas.microsoft.com/office/drawing/2017/decorative" xmlns="" val="1"/>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2710831" y="2633903"/>
                <a:ext cx="731520" cy="731520"/>
              </a:xfrm>
              <a:prstGeom prst="rect">
                <a:avLst/>
              </a:prstGeom>
            </p:spPr>
          </p:pic>
          <p:pic>
            <p:nvPicPr>
              <p:cNvPr id="68" name="Graphic 67">
                <a:extLst>
                  <a:ext uri="{FF2B5EF4-FFF2-40B4-BE49-F238E27FC236}">
                    <a16:creationId xmlns:a16="http://schemas.microsoft.com/office/drawing/2014/main" id="{4774F7DD-C0CA-4454-9518-0EDE56B180C6}"/>
                  </a:ext>
                  <a:ext uri="{C183D7F6-B498-43B3-948B-1728B52AA6E4}">
                    <adec:decorative xmlns:adec="http://schemas.microsoft.com/office/drawing/2017/decorative" xmlns="" val="1"/>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3517357" y="2633903"/>
                <a:ext cx="731520" cy="731520"/>
              </a:xfrm>
              <a:prstGeom prst="rect">
                <a:avLst/>
              </a:prstGeom>
            </p:spPr>
          </p:pic>
          <p:pic>
            <p:nvPicPr>
              <p:cNvPr id="77" name="Graphic 76">
                <a:extLst>
                  <a:ext uri="{FF2B5EF4-FFF2-40B4-BE49-F238E27FC236}">
                    <a16:creationId xmlns:a16="http://schemas.microsoft.com/office/drawing/2014/main" id="{AF6D2868-7C21-48CD-8419-989243D462F4}"/>
                  </a:ext>
                  <a:ext uri="{C183D7F6-B498-43B3-948B-1728B52AA6E4}">
                    <adec:decorative xmlns:adec="http://schemas.microsoft.com/office/drawing/2017/decorative" xmlns="" val="1"/>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4323883" y="2633903"/>
                <a:ext cx="731520" cy="731520"/>
              </a:xfrm>
              <a:prstGeom prst="rect">
                <a:avLst/>
              </a:prstGeom>
            </p:spPr>
          </p:pic>
          <p:pic>
            <p:nvPicPr>
              <p:cNvPr id="78" name="Graphic 77">
                <a:extLst>
                  <a:ext uri="{FF2B5EF4-FFF2-40B4-BE49-F238E27FC236}">
                    <a16:creationId xmlns:a16="http://schemas.microsoft.com/office/drawing/2014/main" id="{143CDFF1-4BDA-4C6A-BF77-8A3887C0E99B}"/>
                  </a:ext>
                  <a:ext uri="{C183D7F6-B498-43B3-948B-1728B52AA6E4}">
                    <adec:decorative xmlns:adec="http://schemas.microsoft.com/office/drawing/2017/decorative" xmlns="" val="1"/>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5130409" y="2633903"/>
                <a:ext cx="731520" cy="731520"/>
              </a:xfrm>
              <a:prstGeom prst="rect">
                <a:avLst/>
              </a:prstGeom>
            </p:spPr>
          </p:pic>
          <p:pic>
            <p:nvPicPr>
              <p:cNvPr id="79" name="Graphic 78">
                <a:extLst>
                  <a:ext uri="{FF2B5EF4-FFF2-40B4-BE49-F238E27FC236}">
                    <a16:creationId xmlns:a16="http://schemas.microsoft.com/office/drawing/2014/main" id="{285CAC2C-313D-4481-9010-DE3C969DAD4E}"/>
                  </a:ext>
                  <a:ext uri="{C183D7F6-B498-43B3-948B-1728B52AA6E4}">
                    <adec:decorative xmlns:adec="http://schemas.microsoft.com/office/drawing/2017/decorative" xmlns="" val="1"/>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5936935" y="2633903"/>
                <a:ext cx="731520" cy="731520"/>
              </a:xfrm>
              <a:prstGeom prst="rect">
                <a:avLst/>
              </a:prstGeom>
            </p:spPr>
          </p:pic>
          <p:pic>
            <p:nvPicPr>
              <p:cNvPr id="80" name="Graphic 79">
                <a:extLst>
                  <a:ext uri="{FF2B5EF4-FFF2-40B4-BE49-F238E27FC236}">
                    <a16:creationId xmlns:a16="http://schemas.microsoft.com/office/drawing/2014/main" id="{FACEFF75-E082-4D8E-AFE1-07E60EACEC11}"/>
                  </a:ext>
                  <a:ext uri="{C183D7F6-B498-43B3-948B-1728B52AA6E4}">
                    <adec:decorative xmlns:adec="http://schemas.microsoft.com/office/drawing/2017/decorative" xmlns="" val="1"/>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2710831" y="3558207"/>
                <a:ext cx="731520" cy="731520"/>
              </a:xfrm>
              <a:prstGeom prst="rect">
                <a:avLst/>
              </a:prstGeom>
            </p:spPr>
          </p:pic>
          <p:pic>
            <p:nvPicPr>
              <p:cNvPr id="81" name="Graphic 80">
                <a:extLst>
                  <a:ext uri="{FF2B5EF4-FFF2-40B4-BE49-F238E27FC236}">
                    <a16:creationId xmlns:a16="http://schemas.microsoft.com/office/drawing/2014/main" id="{469D247C-1E63-483E-9E10-87FE033217D3}"/>
                  </a:ext>
                  <a:ext uri="{C183D7F6-B498-43B3-948B-1728B52AA6E4}">
                    <adec:decorative xmlns:adec="http://schemas.microsoft.com/office/drawing/2017/decorative" xmlns="" val="1"/>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3517357" y="3558207"/>
                <a:ext cx="731520" cy="731520"/>
              </a:xfrm>
              <a:prstGeom prst="rect">
                <a:avLst/>
              </a:prstGeom>
            </p:spPr>
          </p:pic>
          <p:pic>
            <p:nvPicPr>
              <p:cNvPr id="92" name="Graphic 91">
                <a:extLst>
                  <a:ext uri="{FF2B5EF4-FFF2-40B4-BE49-F238E27FC236}">
                    <a16:creationId xmlns:a16="http://schemas.microsoft.com/office/drawing/2014/main" id="{68661F39-1D25-403F-8C1F-8A1C95B32DA2}"/>
                  </a:ext>
                  <a:ext uri="{C183D7F6-B498-43B3-948B-1728B52AA6E4}">
                    <adec:decorative xmlns:adec="http://schemas.microsoft.com/office/drawing/2017/decorative" xmlns="" val="1"/>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4323883" y="3558207"/>
                <a:ext cx="731520" cy="731520"/>
              </a:xfrm>
              <a:prstGeom prst="rect">
                <a:avLst/>
              </a:prstGeom>
            </p:spPr>
          </p:pic>
          <p:pic>
            <p:nvPicPr>
              <p:cNvPr id="93" name="Graphic 92">
                <a:extLst>
                  <a:ext uri="{FF2B5EF4-FFF2-40B4-BE49-F238E27FC236}">
                    <a16:creationId xmlns:a16="http://schemas.microsoft.com/office/drawing/2014/main" id="{5A2DBC96-C43A-4163-A5E7-7A46D34C9D30}"/>
                  </a:ext>
                  <a:ext uri="{C183D7F6-B498-43B3-948B-1728B52AA6E4}">
                    <adec:decorative xmlns:adec="http://schemas.microsoft.com/office/drawing/2017/decorative" xmlns="" val="1"/>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5130409" y="3558207"/>
                <a:ext cx="731520" cy="731520"/>
              </a:xfrm>
              <a:prstGeom prst="rect">
                <a:avLst/>
              </a:prstGeom>
            </p:spPr>
          </p:pic>
          <p:pic>
            <p:nvPicPr>
              <p:cNvPr id="94" name="Graphic 93">
                <a:extLst>
                  <a:ext uri="{FF2B5EF4-FFF2-40B4-BE49-F238E27FC236}">
                    <a16:creationId xmlns:a16="http://schemas.microsoft.com/office/drawing/2014/main" id="{F53F961F-43F7-401C-8A5D-C47BC797E36A}"/>
                  </a:ext>
                  <a:ext uri="{C183D7F6-B498-43B3-948B-1728B52AA6E4}">
                    <adec:decorative xmlns:adec="http://schemas.microsoft.com/office/drawing/2017/decorative" xmlns="" val="1"/>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5936935" y="3558207"/>
                <a:ext cx="731520" cy="731520"/>
              </a:xfrm>
              <a:prstGeom prst="rect">
                <a:avLst/>
              </a:prstGeom>
            </p:spPr>
          </p:pic>
          <p:pic>
            <p:nvPicPr>
              <p:cNvPr id="95" name="Graphic 94">
                <a:extLst>
                  <a:ext uri="{FF2B5EF4-FFF2-40B4-BE49-F238E27FC236}">
                    <a16:creationId xmlns:a16="http://schemas.microsoft.com/office/drawing/2014/main" id="{A03A1F91-F1E0-45E4-9F26-4C8EF392CF5B}"/>
                  </a:ext>
                  <a:ext uri="{C183D7F6-B498-43B3-948B-1728B52AA6E4}">
                    <adec:decorative xmlns:adec="http://schemas.microsoft.com/office/drawing/2017/decorative" xmlns="" val="1"/>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2710831" y="4482511"/>
                <a:ext cx="731520" cy="731520"/>
              </a:xfrm>
              <a:prstGeom prst="rect">
                <a:avLst/>
              </a:prstGeom>
            </p:spPr>
          </p:pic>
          <p:pic>
            <p:nvPicPr>
              <p:cNvPr id="96" name="Graphic 95">
                <a:extLst>
                  <a:ext uri="{FF2B5EF4-FFF2-40B4-BE49-F238E27FC236}">
                    <a16:creationId xmlns:a16="http://schemas.microsoft.com/office/drawing/2014/main" id="{63C06B7D-EF16-4AF8-86C3-D1D9B2DB17ED}"/>
                  </a:ext>
                  <a:ext uri="{C183D7F6-B498-43B3-948B-1728B52AA6E4}">
                    <adec:decorative xmlns:adec="http://schemas.microsoft.com/office/drawing/2017/decorative" xmlns="" val="1"/>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3517357" y="4482511"/>
                <a:ext cx="731520" cy="731520"/>
              </a:xfrm>
              <a:prstGeom prst="rect">
                <a:avLst/>
              </a:prstGeom>
            </p:spPr>
          </p:pic>
          <p:pic>
            <p:nvPicPr>
              <p:cNvPr id="97" name="Graphic 96">
                <a:extLst>
                  <a:ext uri="{FF2B5EF4-FFF2-40B4-BE49-F238E27FC236}">
                    <a16:creationId xmlns:a16="http://schemas.microsoft.com/office/drawing/2014/main" id="{A2D08162-FBF1-42BC-82C7-54BF414FDDC5}"/>
                  </a:ext>
                  <a:ext uri="{C183D7F6-B498-43B3-948B-1728B52AA6E4}">
                    <adec:decorative xmlns:adec="http://schemas.microsoft.com/office/drawing/2017/decorative" xmlns="" val="1"/>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4323883" y="4482511"/>
                <a:ext cx="731520" cy="731520"/>
              </a:xfrm>
              <a:prstGeom prst="rect">
                <a:avLst/>
              </a:prstGeom>
            </p:spPr>
          </p:pic>
          <p:pic>
            <p:nvPicPr>
              <p:cNvPr id="98" name="Graphic 97">
                <a:extLst>
                  <a:ext uri="{FF2B5EF4-FFF2-40B4-BE49-F238E27FC236}">
                    <a16:creationId xmlns:a16="http://schemas.microsoft.com/office/drawing/2014/main" id="{1330A2D9-AB93-4349-8A7F-4D01630E0111}"/>
                  </a:ext>
                  <a:ext uri="{C183D7F6-B498-43B3-948B-1728B52AA6E4}">
                    <adec:decorative xmlns:adec="http://schemas.microsoft.com/office/drawing/2017/decorative" xmlns="" val="1"/>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5130409" y="4482511"/>
                <a:ext cx="731520" cy="731520"/>
              </a:xfrm>
              <a:prstGeom prst="rect">
                <a:avLst/>
              </a:prstGeom>
            </p:spPr>
          </p:pic>
          <p:pic>
            <p:nvPicPr>
              <p:cNvPr id="99" name="Graphic 98">
                <a:extLst>
                  <a:ext uri="{FF2B5EF4-FFF2-40B4-BE49-F238E27FC236}">
                    <a16:creationId xmlns:a16="http://schemas.microsoft.com/office/drawing/2014/main" id="{B2DC3FC5-DD53-44C8-8BBF-A7B46ADEE0A3}"/>
                  </a:ext>
                  <a:ext uri="{C183D7F6-B498-43B3-948B-1728B52AA6E4}">
                    <adec:decorative xmlns:adec="http://schemas.microsoft.com/office/drawing/2017/decorative" xmlns="" val="1"/>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5936935" y="4482511"/>
                <a:ext cx="731520" cy="731520"/>
              </a:xfrm>
              <a:prstGeom prst="rect">
                <a:avLst/>
              </a:prstGeom>
            </p:spPr>
          </p:pic>
          <p:pic>
            <p:nvPicPr>
              <p:cNvPr id="100" name="Picture 99">
                <a:extLst>
                  <a:ext uri="{FF2B5EF4-FFF2-40B4-BE49-F238E27FC236}">
                    <a16:creationId xmlns:a16="http://schemas.microsoft.com/office/drawing/2014/main" id="{B286121D-CC89-47F9-860F-FCD729940BBB}"/>
                  </a:ext>
                  <a:ext uri="{C183D7F6-B498-43B3-948B-1728B52AA6E4}">
                    <adec:decorative xmlns:adec="http://schemas.microsoft.com/office/drawing/2017/decorative" xmlns="" val="1"/>
                  </a:ext>
                </a:extLst>
              </p:cNvPr>
              <p:cNvPicPr>
                <a:picLocks noChangeAspect="1"/>
              </p:cNvPicPr>
              <p:nvPr/>
            </p:nvPicPr>
            <p:blipFill>
              <a:blip r:embed="rId8" cstate="print"/>
              <a:stretch>
                <a:fillRect/>
              </a:stretch>
            </p:blipFill>
            <p:spPr>
              <a:xfrm>
                <a:off x="2899426" y="2926570"/>
                <a:ext cx="354330" cy="365760"/>
              </a:xfrm>
              <a:prstGeom prst="rect">
                <a:avLst/>
              </a:prstGeom>
            </p:spPr>
          </p:pic>
          <p:pic>
            <p:nvPicPr>
              <p:cNvPr id="101" name="Picture 100">
                <a:extLst>
                  <a:ext uri="{FF2B5EF4-FFF2-40B4-BE49-F238E27FC236}">
                    <a16:creationId xmlns:a16="http://schemas.microsoft.com/office/drawing/2014/main" id="{0B4017EE-9917-45F7-BADE-7F0DD49EBC78}"/>
                  </a:ext>
                  <a:ext uri="{C183D7F6-B498-43B3-948B-1728B52AA6E4}">
                    <adec:decorative xmlns:adec="http://schemas.microsoft.com/office/drawing/2017/decorative" xmlns="" val="1"/>
                  </a:ext>
                </a:extLst>
              </p:cNvPr>
              <p:cNvPicPr>
                <a:picLocks noChangeAspect="1"/>
              </p:cNvPicPr>
              <p:nvPr/>
            </p:nvPicPr>
            <p:blipFill>
              <a:blip r:embed="rId8" cstate="print"/>
              <a:stretch>
                <a:fillRect/>
              </a:stretch>
            </p:blipFill>
            <p:spPr>
              <a:xfrm>
                <a:off x="3705952" y="2926570"/>
                <a:ext cx="354330" cy="365760"/>
              </a:xfrm>
              <a:prstGeom prst="rect">
                <a:avLst/>
              </a:prstGeom>
            </p:spPr>
          </p:pic>
          <p:pic>
            <p:nvPicPr>
              <p:cNvPr id="102" name="Picture 101">
                <a:extLst>
                  <a:ext uri="{FF2B5EF4-FFF2-40B4-BE49-F238E27FC236}">
                    <a16:creationId xmlns:a16="http://schemas.microsoft.com/office/drawing/2014/main" id="{CB459AE7-EA87-4699-A411-10314D6C2119}"/>
                  </a:ext>
                  <a:ext uri="{C183D7F6-B498-43B3-948B-1728B52AA6E4}">
                    <adec:decorative xmlns:adec="http://schemas.microsoft.com/office/drawing/2017/decorative" xmlns="" val="1"/>
                  </a:ext>
                </a:extLst>
              </p:cNvPr>
              <p:cNvPicPr>
                <a:picLocks noChangeAspect="1"/>
              </p:cNvPicPr>
              <p:nvPr/>
            </p:nvPicPr>
            <p:blipFill>
              <a:blip r:embed="rId8" cstate="print"/>
              <a:stretch>
                <a:fillRect/>
              </a:stretch>
            </p:blipFill>
            <p:spPr>
              <a:xfrm>
                <a:off x="4512478" y="2926570"/>
                <a:ext cx="354330" cy="365760"/>
              </a:xfrm>
              <a:prstGeom prst="rect">
                <a:avLst/>
              </a:prstGeom>
            </p:spPr>
          </p:pic>
          <p:pic>
            <p:nvPicPr>
              <p:cNvPr id="103" name="Picture 102">
                <a:extLst>
                  <a:ext uri="{FF2B5EF4-FFF2-40B4-BE49-F238E27FC236}">
                    <a16:creationId xmlns:a16="http://schemas.microsoft.com/office/drawing/2014/main" id="{2BD1463D-FE6A-4E1D-BD28-48A1EF0DE3F4}"/>
                  </a:ext>
                  <a:ext uri="{C183D7F6-B498-43B3-948B-1728B52AA6E4}">
                    <adec:decorative xmlns:adec="http://schemas.microsoft.com/office/drawing/2017/decorative" xmlns="" val="1"/>
                  </a:ext>
                </a:extLst>
              </p:cNvPr>
              <p:cNvPicPr>
                <a:picLocks noChangeAspect="1"/>
              </p:cNvPicPr>
              <p:nvPr/>
            </p:nvPicPr>
            <p:blipFill>
              <a:blip r:embed="rId8" cstate="print"/>
              <a:stretch>
                <a:fillRect/>
              </a:stretch>
            </p:blipFill>
            <p:spPr>
              <a:xfrm>
                <a:off x="5319004" y="2926570"/>
                <a:ext cx="354330" cy="365760"/>
              </a:xfrm>
              <a:prstGeom prst="rect">
                <a:avLst/>
              </a:prstGeom>
            </p:spPr>
          </p:pic>
          <p:pic>
            <p:nvPicPr>
              <p:cNvPr id="104" name="Picture 103">
                <a:extLst>
                  <a:ext uri="{FF2B5EF4-FFF2-40B4-BE49-F238E27FC236}">
                    <a16:creationId xmlns:a16="http://schemas.microsoft.com/office/drawing/2014/main" id="{0F957AE5-A77F-4D34-AAA3-9DF0724DB84B}"/>
                  </a:ext>
                  <a:ext uri="{C183D7F6-B498-43B3-948B-1728B52AA6E4}">
                    <adec:decorative xmlns:adec="http://schemas.microsoft.com/office/drawing/2017/decorative" xmlns="" val="1"/>
                  </a:ext>
                </a:extLst>
              </p:cNvPr>
              <p:cNvPicPr>
                <a:picLocks noChangeAspect="1"/>
              </p:cNvPicPr>
              <p:nvPr/>
            </p:nvPicPr>
            <p:blipFill>
              <a:blip r:embed="rId8" cstate="print"/>
              <a:stretch>
                <a:fillRect/>
              </a:stretch>
            </p:blipFill>
            <p:spPr>
              <a:xfrm>
                <a:off x="6125530" y="2926570"/>
                <a:ext cx="354330" cy="365760"/>
              </a:xfrm>
              <a:prstGeom prst="rect">
                <a:avLst/>
              </a:prstGeom>
            </p:spPr>
          </p:pic>
          <p:pic>
            <p:nvPicPr>
              <p:cNvPr id="105" name="Picture 104">
                <a:extLst>
                  <a:ext uri="{FF2B5EF4-FFF2-40B4-BE49-F238E27FC236}">
                    <a16:creationId xmlns:a16="http://schemas.microsoft.com/office/drawing/2014/main" id="{08CD4192-7908-4BCF-B023-6573F54C5C92}"/>
                  </a:ext>
                  <a:ext uri="{C183D7F6-B498-43B3-948B-1728B52AA6E4}">
                    <adec:decorative xmlns:adec="http://schemas.microsoft.com/office/drawing/2017/decorative" xmlns="" val="1"/>
                  </a:ext>
                </a:extLst>
              </p:cNvPr>
              <p:cNvPicPr>
                <a:picLocks noChangeAspect="1"/>
              </p:cNvPicPr>
              <p:nvPr/>
            </p:nvPicPr>
            <p:blipFill>
              <a:blip r:embed="rId8" cstate="print"/>
              <a:stretch>
                <a:fillRect/>
              </a:stretch>
            </p:blipFill>
            <p:spPr>
              <a:xfrm>
                <a:off x="2899426" y="3847096"/>
                <a:ext cx="354330" cy="365760"/>
              </a:xfrm>
              <a:prstGeom prst="rect">
                <a:avLst/>
              </a:prstGeom>
            </p:spPr>
          </p:pic>
          <p:pic>
            <p:nvPicPr>
              <p:cNvPr id="106" name="Picture 105">
                <a:extLst>
                  <a:ext uri="{FF2B5EF4-FFF2-40B4-BE49-F238E27FC236}">
                    <a16:creationId xmlns:a16="http://schemas.microsoft.com/office/drawing/2014/main" id="{EDE5A254-7B8B-45FF-9F5E-9EAF7293E8E6}"/>
                  </a:ext>
                  <a:ext uri="{C183D7F6-B498-43B3-948B-1728B52AA6E4}">
                    <adec:decorative xmlns:adec="http://schemas.microsoft.com/office/drawing/2017/decorative" xmlns="" val="1"/>
                  </a:ext>
                </a:extLst>
              </p:cNvPr>
              <p:cNvPicPr>
                <a:picLocks noChangeAspect="1"/>
              </p:cNvPicPr>
              <p:nvPr/>
            </p:nvPicPr>
            <p:blipFill>
              <a:blip r:embed="rId8" cstate="print"/>
              <a:stretch>
                <a:fillRect/>
              </a:stretch>
            </p:blipFill>
            <p:spPr>
              <a:xfrm>
                <a:off x="3705952" y="3847096"/>
                <a:ext cx="354330" cy="365760"/>
              </a:xfrm>
              <a:prstGeom prst="rect">
                <a:avLst/>
              </a:prstGeom>
            </p:spPr>
          </p:pic>
          <p:pic>
            <p:nvPicPr>
              <p:cNvPr id="107" name="Picture 106">
                <a:extLst>
                  <a:ext uri="{FF2B5EF4-FFF2-40B4-BE49-F238E27FC236}">
                    <a16:creationId xmlns:a16="http://schemas.microsoft.com/office/drawing/2014/main" id="{924203B6-FA01-407C-9E32-D156BD2B5300}"/>
                  </a:ext>
                  <a:ext uri="{C183D7F6-B498-43B3-948B-1728B52AA6E4}">
                    <adec:decorative xmlns:adec="http://schemas.microsoft.com/office/drawing/2017/decorative" xmlns="" val="1"/>
                  </a:ext>
                </a:extLst>
              </p:cNvPr>
              <p:cNvPicPr>
                <a:picLocks noChangeAspect="1"/>
              </p:cNvPicPr>
              <p:nvPr/>
            </p:nvPicPr>
            <p:blipFill>
              <a:blip r:embed="rId8" cstate="print"/>
              <a:stretch>
                <a:fillRect/>
              </a:stretch>
            </p:blipFill>
            <p:spPr>
              <a:xfrm>
                <a:off x="4512478" y="3847096"/>
                <a:ext cx="354330" cy="365760"/>
              </a:xfrm>
              <a:prstGeom prst="rect">
                <a:avLst/>
              </a:prstGeom>
            </p:spPr>
          </p:pic>
          <p:pic>
            <p:nvPicPr>
              <p:cNvPr id="108" name="Picture 107">
                <a:extLst>
                  <a:ext uri="{FF2B5EF4-FFF2-40B4-BE49-F238E27FC236}">
                    <a16:creationId xmlns:a16="http://schemas.microsoft.com/office/drawing/2014/main" id="{44B49632-1274-4D3D-9E87-C7A7D56F3BB1}"/>
                  </a:ext>
                  <a:ext uri="{C183D7F6-B498-43B3-948B-1728B52AA6E4}">
                    <adec:decorative xmlns:adec="http://schemas.microsoft.com/office/drawing/2017/decorative" xmlns="" val="1"/>
                  </a:ext>
                </a:extLst>
              </p:cNvPr>
              <p:cNvPicPr>
                <a:picLocks noChangeAspect="1"/>
              </p:cNvPicPr>
              <p:nvPr/>
            </p:nvPicPr>
            <p:blipFill>
              <a:blip r:embed="rId8" cstate="print"/>
              <a:stretch>
                <a:fillRect/>
              </a:stretch>
            </p:blipFill>
            <p:spPr>
              <a:xfrm>
                <a:off x="5319004" y="3847096"/>
                <a:ext cx="354330" cy="365760"/>
              </a:xfrm>
              <a:prstGeom prst="rect">
                <a:avLst/>
              </a:prstGeom>
            </p:spPr>
          </p:pic>
          <p:pic>
            <p:nvPicPr>
              <p:cNvPr id="109" name="Picture 108">
                <a:extLst>
                  <a:ext uri="{FF2B5EF4-FFF2-40B4-BE49-F238E27FC236}">
                    <a16:creationId xmlns:a16="http://schemas.microsoft.com/office/drawing/2014/main" id="{4BE1DCFE-0C5B-4719-907C-0230B3CE3649}"/>
                  </a:ext>
                  <a:ext uri="{C183D7F6-B498-43B3-948B-1728B52AA6E4}">
                    <adec:decorative xmlns:adec="http://schemas.microsoft.com/office/drawing/2017/decorative" xmlns="" val="1"/>
                  </a:ext>
                </a:extLst>
              </p:cNvPr>
              <p:cNvPicPr>
                <a:picLocks noChangeAspect="1"/>
              </p:cNvPicPr>
              <p:nvPr/>
            </p:nvPicPr>
            <p:blipFill>
              <a:blip r:embed="rId8" cstate="print"/>
              <a:stretch>
                <a:fillRect/>
              </a:stretch>
            </p:blipFill>
            <p:spPr>
              <a:xfrm>
                <a:off x="2899426" y="4765396"/>
                <a:ext cx="354330" cy="365760"/>
              </a:xfrm>
              <a:prstGeom prst="rect">
                <a:avLst/>
              </a:prstGeom>
            </p:spPr>
          </p:pic>
          <p:pic>
            <p:nvPicPr>
              <p:cNvPr id="110" name="Picture 109">
                <a:extLst>
                  <a:ext uri="{FF2B5EF4-FFF2-40B4-BE49-F238E27FC236}">
                    <a16:creationId xmlns:a16="http://schemas.microsoft.com/office/drawing/2014/main" id="{439587DB-C8DC-4E83-84AF-6120B0BA44D5}"/>
                  </a:ext>
                  <a:ext uri="{C183D7F6-B498-43B3-948B-1728B52AA6E4}">
                    <adec:decorative xmlns:adec="http://schemas.microsoft.com/office/drawing/2017/decorative" xmlns="" val="1"/>
                  </a:ext>
                </a:extLst>
              </p:cNvPr>
              <p:cNvPicPr>
                <a:picLocks noChangeAspect="1"/>
              </p:cNvPicPr>
              <p:nvPr/>
            </p:nvPicPr>
            <p:blipFill>
              <a:blip r:embed="rId8" cstate="print"/>
              <a:stretch>
                <a:fillRect/>
              </a:stretch>
            </p:blipFill>
            <p:spPr>
              <a:xfrm>
                <a:off x="5319004" y="4746162"/>
                <a:ext cx="354330" cy="365760"/>
              </a:xfrm>
              <a:prstGeom prst="rect">
                <a:avLst/>
              </a:prstGeom>
            </p:spPr>
          </p:pic>
          <p:pic>
            <p:nvPicPr>
              <p:cNvPr id="111" name="Picture 110">
                <a:extLst>
                  <a:ext uri="{FF2B5EF4-FFF2-40B4-BE49-F238E27FC236}">
                    <a16:creationId xmlns:a16="http://schemas.microsoft.com/office/drawing/2014/main" id="{DD04EFED-1427-45F0-B727-C5394863C29F}"/>
                  </a:ext>
                  <a:ext uri="{C183D7F6-B498-43B3-948B-1728B52AA6E4}">
                    <adec:decorative xmlns:adec="http://schemas.microsoft.com/office/drawing/2017/decorative" xmlns="" val="1"/>
                  </a:ext>
                </a:extLst>
              </p:cNvPr>
              <p:cNvPicPr>
                <a:picLocks noChangeAspect="1"/>
              </p:cNvPicPr>
              <p:nvPr/>
            </p:nvPicPr>
            <p:blipFill>
              <a:blip r:embed="rId8" cstate="print"/>
              <a:stretch>
                <a:fillRect/>
              </a:stretch>
            </p:blipFill>
            <p:spPr>
              <a:xfrm>
                <a:off x="6125530" y="4746162"/>
                <a:ext cx="354330" cy="365760"/>
              </a:xfrm>
              <a:prstGeom prst="rect">
                <a:avLst/>
              </a:prstGeom>
            </p:spPr>
          </p:pic>
          <p:sp>
            <p:nvSpPr>
              <p:cNvPr id="112" name="TextBox 111">
                <a:extLst>
                  <a:ext uri="{FF2B5EF4-FFF2-40B4-BE49-F238E27FC236}">
                    <a16:creationId xmlns:a16="http://schemas.microsoft.com/office/drawing/2014/main" id="{B131437A-5284-404B-BA77-0B9403A00B34}"/>
                  </a:ext>
                </a:extLst>
              </p:cNvPr>
              <p:cNvSpPr txBox="1"/>
              <p:nvPr/>
            </p:nvSpPr>
            <p:spPr>
              <a:xfrm>
                <a:off x="5243998" y="2753929"/>
                <a:ext cx="450764" cy="707886"/>
              </a:xfrm>
              <a:prstGeom prst="rect">
                <a:avLst/>
              </a:prstGeom>
              <a:noFill/>
            </p:spPr>
            <p:txBody>
              <a:bodyPr wrap="none" rtlCol="0">
                <a:spAutoFit/>
              </a:bodyPr>
              <a:lstStyle/>
              <a:p>
                <a:pPr rtl="0"/>
                <a:r>
                  <a:rPr lang="pt-BR" sz="4000">
                    <a:solidFill>
                      <a:srgbClr val="FF0000"/>
                    </a:solidFill>
                    <a:latin typeface="Amazon Ember" panose="020B0603020204020204"/>
                    <a:ea typeface="Amazon Ember" panose="020B0603020204020204" pitchFamily="34" charset="0"/>
                    <a:cs typeface="Amazon Ember" panose="020B0603020204020204" pitchFamily="34" charset="0"/>
                  </a:rPr>
                  <a:t>X</a:t>
                </a:r>
              </a:p>
            </p:txBody>
          </p:sp>
          <p:sp>
            <p:nvSpPr>
              <p:cNvPr id="113" name="Rectangle 112">
                <a:extLst>
                  <a:ext uri="{FF2B5EF4-FFF2-40B4-BE49-F238E27FC236}">
                    <a16:creationId xmlns:a16="http://schemas.microsoft.com/office/drawing/2014/main" id="{A332578C-8B59-47C6-8439-8A2F11112A52}"/>
                  </a:ext>
                </a:extLst>
              </p:cNvPr>
              <p:cNvSpPr/>
              <p:nvPr/>
            </p:nvSpPr>
            <p:spPr>
              <a:xfrm>
                <a:off x="5930606" y="3562916"/>
                <a:ext cx="731520" cy="731520"/>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latin typeface="Amazon Ember" panose="020B0603020204020204"/>
                </a:endParaRPr>
              </a:p>
            </p:txBody>
          </p:sp>
          <p:sp>
            <p:nvSpPr>
              <p:cNvPr id="114" name="Rectangle 113">
                <a:extLst>
                  <a:ext uri="{FF2B5EF4-FFF2-40B4-BE49-F238E27FC236}">
                    <a16:creationId xmlns:a16="http://schemas.microsoft.com/office/drawing/2014/main" id="{AD376830-ADD9-4FCF-9606-2AF9ADA60763}"/>
                  </a:ext>
                </a:extLst>
              </p:cNvPr>
              <p:cNvSpPr/>
              <p:nvPr/>
            </p:nvSpPr>
            <p:spPr>
              <a:xfrm>
                <a:off x="3519691" y="4483872"/>
                <a:ext cx="731520" cy="731520"/>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latin typeface="Amazon Ember" panose="020B0603020204020204"/>
                </a:endParaRPr>
              </a:p>
            </p:txBody>
          </p:sp>
          <p:sp>
            <p:nvSpPr>
              <p:cNvPr id="115" name="Rectangle 114">
                <a:extLst>
                  <a:ext uri="{FF2B5EF4-FFF2-40B4-BE49-F238E27FC236}">
                    <a16:creationId xmlns:a16="http://schemas.microsoft.com/office/drawing/2014/main" id="{00375878-8D94-4963-A392-1FE8ACF4FEC4}"/>
                  </a:ext>
                </a:extLst>
              </p:cNvPr>
              <p:cNvSpPr/>
              <p:nvPr/>
            </p:nvSpPr>
            <p:spPr>
              <a:xfrm>
                <a:off x="4319357" y="4483872"/>
                <a:ext cx="731520" cy="731520"/>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latin typeface="Amazon Ember" panose="020B0603020204020204"/>
                </a:endParaRPr>
              </a:p>
            </p:txBody>
          </p:sp>
        </p:grpSp>
        <p:sp>
          <p:nvSpPr>
            <p:cNvPr id="18" name="TextBox 17"/>
            <p:cNvSpPr txBox="1"/>
            <p:nvPr/>
          </p:nvSpPr>
          <p:spPr>
            <a:xfrm>
              <a:off x="2800194" y="5216009"/>
              <a:ext cx="1562578" cy="592455"/>
            </a:xfrm>
            <a:prstGeom prst="rect">
              <a:avLst/>
            </a:prstGeom>
            <a:noFill/>
          </p:spPr>
          <p:txBody>
            <a:bodyPr wrap="square" lIns="0" tIns="0" rIns="0" bIns="0" rtlCol="0" anchor="t">
              <a:noAutofit/>
            </a:bodyPr>
            <a:lstStyle/>
            <a:p>
              <a:pPr algn="ctr" rtl="0"/>
              <a:r>
                <a:rPr lang="pt-BR" sz="2000">
                  <a:latin typeface="Amazon Ember" panose="020B0603020204020204" pitchFamily="34" charset="0"/>
                  <a:ea typeface="Amazon Ember" panose="020B0603020204020204" pitchFamily="34" charset="0"/>
                  <a:cs typeface="Amazon Ember" panose="020B0603020204020204" pitchFamily="34" charset="0"/>
                </a:rPr>
                <a:t>Amazon ElastiCache</a:t>
              </a:r>
              <a:endParaRPr lang="en-US" sz="20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69" name="Left-Right Arrow 68"/>
            <p:cNvSpPr/>
            <p:nvPr/>
          </p:nvSpPr>
          <p:spPr>
            <a:xfrm>
              <a:off x="8011574" y="1767496"/>
              <a:ext cx="1263675" cy="300698"/>
            </a:xfrm>
            <a:prstGeom prst="leftRightArrow">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sz="1797" dirty="0">
                <a:latin typeface="Amazon Ember" panose="020B0603020204020204"/>
                <a:ea typeface="Amazon Ember" panose="020B0603020204020204" pitchFamily="34" charset="0"/>
                <a:cs typeface="Amazon Ember" panose="020B0603020204020204" pitchFamily="34" charset="0"/>
              </a:endParaRPr>
            </a:p>
          </p:txBody>
        </p:sp>
        <p:sp>
          <p:nvSpPr>
            <p:cNvPr id="70" name="Left-Right Arrow 69"/>
            <p:cNvSpPr/>
            <p:nvPr/>
          </p:nvSpPr>
          <p:spPr>
            <a:xfrm rot="5400000">
              <a:off x="6988276" y="2424417"/>
              <a:ext cx="914400" cy="365760"/>
            </a:xfrm>
            <a:prstGeom prst="lef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sz="1797" dirty="0">
                <a:latin typeface="Amazon Ember" panose="020B0603020204020204"/>
                <a:ea typeface="Amazon Ember" panose="020B0603020204020204" pitchFamily="34" charset="0"/>
                <a:cs typeface="Amazon Ember" panose="020B0603020204020204" pitchFamily="34" charset="0"/>
              </a:endParaRPr>
            </a:p>
          </p:txBody>
        </p:sp>
        <p:sp>
          <p:nvSpPr>
            <p:cNvPr id="71" name="Left-Right Arrow 70"/>
            <p:cNvSpPr/>
            <p:nvPr/>
          </p:nvSpPr>
          <p:spPr>
            <a:xfrm rot="5400000">
              <a:off x="5404143" y="2424417"/>
              <a:ext cx="914400" cy="365760"/>
            </a:xfrm>
            <a:prstGeom prst="leftRight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sz="1797" dirty="0">
                <a:latin typeface="Amazon Ember" panose="020B0603020204020204"/>
                <a:ea typeface="Amazon Ember" panose="020B0603020204020204" pitchFamily="34" charset="0"/>
                <a:cs typeface="Amazon Ember" panose="020B0603020204020204" pitchFamily="34" charset="0"/>
              </a:endParaRPr>
            </a:p>
          </p:txBody>
        </p:sp>
        <p:sp>
          <p:nvSpPr>
            <p:cNvPr id="72" name="Left-Right Arrow 71"/>
            <p:cNvSpPr/>
            <p:nvPr/>
          </p:nvSpPr>
          <p:spPr>
            <a:xfrm rot="5400000">
              <a:off x="4638716" y="2424417"/>
              <a:ext cx="914400" cy="365760"/>
            </a:xfrm>
            <a:prstGeom prst="leftRight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sz="1797" dirty="0">
                <a:latin typeface="Amazon Ember" panose="020B0603020204020204"/>
                <a:ea typeface="Amazon Ember" panose="020B0603020204020204" pitchFamily="34" charset="0"/>
                <a:cs typeface="Amazon Ember" panose="020B0603020204020204" pitchFamily="34" charset="0"/>
              </a:endParaRPr>
            </a:p>
          </p:txBody>
        </p:sp>
        <p:sp>
          <p:nvSpPr>
            <p:cNvPr id="74" name="Oval 73"/>
            <p:cNvSpPr>
              <a:spLocks noChangeAspect="1"/>
            </p:cNvSpPr>
            <p:nvPr/>
          </p:nvSpPr>
          <p:spPr>
            <a:xfrm>
              <a:off x="3755147" y="2460974"/>
              <a:ext cx="385301" cy="385301"/>
            </a:xfrm>
            <a:prstGeom prst="ellipse">
              <a:avLst/>
            </a:prstGeom>
            <a:solidFill>
              <a:schemeClr val="bg1">
                <a:lumMod val="95000"/>
              </a:schemeClr>
            </a:solidFill>
            <a:ln w="63500" cap="flat" cmpd="dbl">
              <a:solidFill>
                <a:schemeClr val="tx1"/>
              </a:solidFill>
              <a:round/>
            </a:ln>
            <a:effectLst>
              <a:outerShdw blurRad="50800" dist="38100" dir="2700000" algn="tl"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rtl="0"/>
              <a:r>
                <a:rPr lang="pt-BR" sz="1600" b="1">
                  <a:solidFill>
                    <a:schemeClr val="tx1"/>
                  </a:solidFill>
                  <a:latin typeface="Amazon Ember" panose="020B0603020204020204"/>
                  <a:ea typeface="Amazon Ember" panose="020B0603020204020204" pitchFamily="34" charset="0"/>
                  <a:cs typeface="Amazon Ember" panose="020B0603020204020204" pitchFamily="34" charset="0"/>
                </a:rPr>
                <a:t>1</a:t>
              </a:r>
            </a:p>
          </p:txBody>
        </p:sp>
        <p:sp>
          <p:nvSpPr>
            <p:cNvPr id="75" name="Oval 74"/>
            <p:cNvSpPr>
              <a:spLocks noChangeAspect="1"/>
            </p:cNvSpPr>
            <p:nvPr/>
          </p:nvSpPr>
          <p:spPr>
            <a:xfrm>
              <a:off x="9076614" y="3973598"/>
              <a:ext cx="385301" cy="385301"/>
            </a:xfrm>
            <a:prstGeom prst="ellipse">
              <a:avLst/>
            </a:prstGeom>
            <a:solidFill>
              <a:schemeClr val="bg1">
                <a:lumMod val="95000"/>
              </a:schemeClr>
            </a:solidFill>
            <a:ln w="63500" cap="flat" cmpd="dbl">
              <a:solidFill>
                <a:schemeClr val="tx1"/>
              </a:solidFill>
              <a:round/>
            </a:ln>
            <a:effectLst>
              <a:outerShdw blurRad="50800" dist="38100" dir="2700000" algn="tl"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rtl="0"/>
              <a:r>
                <a:rPr lang="pt-BR" sz="1600" b="1">
                  <a:solidFill>
                    <a:schemeClr val="tx1"/>
                  </a:solidFill>
                  <a:latin typeface="Amazon Ember" panose="020B0603020204020204"/>
                  <a:ea typeface="Amazon Ember" panose="020B0603020204020204" pitchFamily="34" charset="0"/>
                  <a:cs typeface="Amazon Ember" panose="020B0603020204020204" pitchFamily="34" charset="0"/>
                </a:rPr>
                <a:t>2</a:t>
              </a:r>
            </a:p>
          </p:txBody>
        </p:sp>
        <p:grpSp>
          <p:nvGrpSpPr>
            <p:cNvPr id="3" name="Group 2"/>
            <p:cNvGrpSpPr/>
            <p:nvPr/>
          </p:nvGrpSpPr>
          <p:grpSpPr>
            <a:xfrm>
              <a:off x="4737402" y="1450588"/>
              <a:ext cx="717029" cy="800168"/>
              <a:chOff x="223622" y="1905000"/>
              <a:chExt cx="4674359" cy="4674359"/>
            </a:xfrm>
          </p:grpSpPr>
          <p:pic>
            <p:nvPicPr>
              <p:cNvPr id="52" name="Picture 51">
                <a:extLst>
                  <a:ext uri="{C183D7F6-B498-43B3-948B-1728B52AA6E4}">
                    <adec:decorative xmlns:adec="http://schemas.microsoft.com/office/drawing/2017/decorative" xmlns="" val="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23622" y="1905000"/>
                <a:ext cx="4674359" cy="4674359"/>
              </a:xfrm>
              <a:prstGeom prst="rect">
                <a:avLst/>
              </a:prstGeom>
            </p:spPr>
          </p:pic>
          <p:pic>
            <p:nvPicPr>
              <p:cNvPr id="64" name="Picture 63">
                <a:extLst>
                  <a:ext uri="{C183D7F6-B498-43B3-948B-1728B52AA6E4}">
                    <adec:decorative xmlns:adec="http://schemas.microsoft.com/office/drawing/2017/decorative" xmlns="" val="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291738" y="2578796"/>
                <a:ext cx="2920385" cy="3444992"/>
              </a:xfrm>
              <a:prstGeom prst="rect">
                <a:avLst/>
              </a:prstGeom>
            </p:spPr>
          </p:pic>
        </p:grpSp>
        <p:grpSp>
          <p:nvGrpSpPr>
            <p:cNvPr id="82" name="Group 81"/>
            <p:cNvGrpSpPr/>
            <p:nvPr/>
          </p:nvGrpSpPr>
          <p:grpSpPr>
            <a:xfrm>
              <a:off x="5502829" y="1450588"/>
              <a:ext cx="717029" cy="800168"/>
              <a:chOff x="223622" y="1905000"/>
              <a:chExt cx="4674359" cy="4674359"/>
            </a:xfrm>
          </p:grpSpPr>
          <p:pic>
            <p:nvPicPr>
              <p:cNvPr id="83" name="Picture 82">
                <a:extLst>
                  <a:ext uri="{C183D7F6-B498-43B3-948B-1728B52AA6E4}">
                    <adec:decorative xmlns:adec="http://schemas.microsoft.com/office/drawing/2017/decorative" xmlns="" val="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23622" y="1905000"/>
                <a:ext cx="4674359" cy="4674359"/>
              </a:xfrm>
              <a:prstGeom prst="rect">
                <a:avLst/>
              </a:prstGeom>
            </p:spPr>
          </p:pic>
          <p:pic>
            <p:nvPicPr>
              <p:cNvPr id="84" name="Picture 83">
                <a:extLst>
                  <a:ext uri="{C183D7F6-B498-43B3-948B-1728B52AA6E4}">
                    <adec:decorative xmlns:adec="http://schemas.microsoft.com/office/drawing/2017/decorative" xmlns="" val="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159186" y="2578796"/>
                <a:ext cx="2920385" cy="3444992"/>
              </a:xfrm>
              <a:prstGeom prst="rect">
                <a:avLst/>
              </a:prstGeom>
            </p:spPr>
          </p:pic>
        </p:grpSp>
        <p:grpSp>
          <p:nvGrpSpPr>
            <p:cNvPr id="85" name="Group 84"/>
            <p:cNvGrpSpPr/>
            <p:nvPr/>
          </p:nvGrpSpPr>
          <p:grpSpPr>
            <a:xfrm>
              <a:off x="6274165" y="1460707"/>
              <a:ext cx="717029" cy="800168"/>
              <a:chOff x="223622" y="1905000"/>
              <a:chExt cx="4674359" cy="4674359"/>
            </a:xfrm>
          </p:grpSpPr>
          <p:pic>
            <p:nvPicPr>
              <p:cNvPr id="86" name="Picture 85">
                <a:extLst>
                  <a:ext uri="{C183D7F6-B498-43B3-948B-1728B52AA6E4}">
                    <adec:decorative xmlns:adec="http://schemas.microsoft.com/office/drawing/2017/decorative" xmlns="" val="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23622" y="1905000"/>
                <a:ext cx="4674359" cy="4674359"/>
              </a:xfrm>
              <a:prstGeom prst="rect">
                <a:avLst/>
              </a:prstGeom>
            </p:spPr>
          </p:pic>
          <p:pic>
            <p:nvPicPr>
              <p:cNvPr id="87" name="Picture 86">
                <a:extLst>
                  <a:ext uri="{C183D7F6-B498-43B3-948B-1728B52AA6E4}">
                    <adec:decorative xmlns:adec="http://schemas.microsoft.com/office/drawing/2017/decorative" xmlns="" val="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176911" y="2578796"/>
                <a:ext cx="2920385" cy="3444992"/>
              </a:xfrm>
              <a:prstGeom prst="rect">
                <a:avLst/>
              </a:prstGeom>
            </p:spPr>
          </p:pic>
        </p:grpSp>
        <p:grpSp>
          <p:nvGrpSpPr>
            <p:cNvPr id="88" name="Group 87"/>
            <p:cNvGrpSpPr/>
            <p:nvPr/>
          </p:nvGrpSpPr>
          <p:grpSpPr>
            <a:xfrm>
              <a:off x="7086962" y="1464062"/>
              <a:ext cx="717029" cy="800168"/>
              <a:chOff x="223622" y="1905000"/>
              <a:chExt cx="4674359" cy="4674359"/>
            </a:xfrm>
          </p:grpSpPr>
          <p:pic>
            <p:nvPicPr>
              <p:cNvPr id="89" name="Picture 88">
                <a:extLst>
                  <a:ext uri="{C183D7F6-B498-43B3-948B-1728B52AA6E4}">
                    <adec:decorative xmlns:adec="http://schemas.microsoft.com/office/drawing/2017/decorative" xmlns="" val="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23622" y="1905000"/>
                <a:ext cx="4674359" cy="4674359"/>
              </a:xfrm>
              <a:prstGeom prst="rect">
                <a:avLst/>
              </a:prstGeom>
            </p:spPr>
          </p:pic>
          <p:pic>
            <p:nvPicPr>
              <p:cNvPr id="90" name="Picture 89">
                <a:extLst>
                  <a:ext uri="{C183D7F6-B498-43B3-948B-1728B52AA6E4}">
                    <adec:decorative xmlns:adec="http://schemas.microsoft.com/office/drawing/2017/decorative" xmlns="" val="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60755" y="2578796"/>
                <a:ext cx="2920385" cy="3444992"/>
              </a:xfrm>
              <a:prstGeom prst="rect">
                <a:avLst/>
              </a:prstGeom>
            </p:spPr>
          </p:pic>
        </p:grpSp>
        <p:pic>
          <p:nvPicPr>
            <p:cNvPr id="91" name="Picture 90">
              <a:extLst>
                <a:ext uri="{C183D7F6-B498-43B3-948B-1728B52AA6E4}">
                  <adec:decorative xmlns:adec="http://schemas.microsoft.com/office/drawing/2017/decorative" xmlns="" val="1"/>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335041" y="1305913"/>
              <a:ext cx="1223865" cy="1223865"/>
            </a:xfrm>
            <a:prstGeom prst="rect">
              <a:avLst/>
            </a:prstGeom>
          </p:spPr>
        </p:pic>
        <p:sp>
          <p:nvSpPr>
            <p:cNvPr id="65" name="Rectangle 64">
              <a:extLst>
                <a:ext uri="{FF2B5EF4-FFF2-40B4-BE49-F238E27FC236}">
                  <a16:creationId xmlns:a16="http://schemas.microsoft.com/office/drawing/2014/main" id="{50F11FCE-25AD-471A-937B-E5047A7B7188}"/>
                </a:ext>
              </a:extLst>
            </p:cNvPr>
            <p:cNvSpPr/>
            <p:nvPr/>
          </p:nvSpPr>
          <p:spPr>
            <a:xfrm>
              <a:off x="4457069" y="3093895"/>
              <a:ext cx="4329848" cy="3213101"/>
            </a:xfrm>
            <a:prstGeom prst="rect">
              <a:avLst/>
            </a:prstGeom>
            <a:noFill/>
            <a:ln w="12700" cap="flat" cmpd="sng" algn="ctr">
              <a:solidFill>
                <a:srgbClr val="5A6B86"/>
              </a:solidFill>
              <a:prstDash val="dash"/>
              <a:miter lim="800000"/>
            </a:ln>
            <a:effectLst/>
          </p:spPr>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600" b="0" i="0" u="none" strike="noStrike" kern="0" cap="none" spc="0" normalizeH="0" noProof="0">
                  <a:ln>
                    <a:noFill/>
                  </a:ln>
                  <a:solidFill>
                    <a:srgbClr val="5A6B86"/>
                  </a:solidFill>
                  <a:effectLst/>
                  <a:uLnTx/>
                  <a:uFillTx/>
                  <a:latin typeface="Amazon Ember" panose="020B0603020204020204"/>
                </a:rPr>
                <a:t>Cluster</a:t>
              </a:r>
              <a:endParaRPr kumimoji="0" lang="en-US" sz="1200" b="0" i="0" u="none" strike="noStrike" kern="0" cap="none" spc="0" normalizeH="0" baseline="0" noProof="0" dirty="0">
                <a:ln>
                  <a:noFill/>
                </a:ln>
                <a:solidFill>
                  <a:srgbClr val="5A6B86"/>
                </a:solidFill>
                <a:effectLst/>
                <a:uLnTx/>
                <a:uFillTx/>
                <a:latin typeface="Amazon Ember" panose="020B0603020204020204"/>
              </a:endParaRPr>
            </a:p>
          </p:txBody>
        </p:sp>
        <p:sp>
          <p:nvSpPr>
            <p:cNvPr id="4" name="TextBox 3">
              <a:extLst>
                <a:ext uri="{FF2B5EF4-FFF2-40B4-BE49-F238E27FC236}">
                  <a16:creationId xmlns:a16="http://schemas.microsoft.com/office/drawing/2014/main" id="{20B65DE3-91EC-4110-854F-623E885BD810}"/>
                </a:ext>
              </a:extLst>
            </p:cNvPr>
            <p:cNvSpPr txBox="1"/>
            <p:nvPr/>
          </p:nvSpPr>
          <p:spPr>
            <a:xfrm>
              <a:off x="2800193" y="1539834"/>
              <a:ext cx="1775547" cy="646331"/>
            </a:xfrm>
            <a:prstGeom prst="rect">
              <a:avLst/>
            </a:prstGeom>
            <a:noFill/>
          </p:spPr>
          <p:txBody>
            <a:bodyPr wrap="square" rtlCol="0">
              <a:spAutoFit/>
            </a:bodyPr>
            <a:lstStyle/>
            <a:p>
              <a:pPr algn="r" rtl="0"/>
              <a:r>
                <a:rPr lang="pt-BR">
                  <a:latin typeface="Amazon Ember" panose="020B0603020204020204"/>
                  <a:ea typeface="Amazon Ember" panose="020B0603020204020204" pitchFamily="34" charset="0"/>
                  <a:cs typeface="Amazon Ember" panose="020B0603020204020204" pitchFamily="34" charset="0"/>
                </a:rPr>
                <a:t>Servidores de aplicações</a:t>
              </a:r>
              <a:endParaRPr lang="en-US" dirty="0">
                <a:latin typeface="Amazon Ember" panose="020B0603020204020204"/>
                <a:ea typeface="Amazon Ember" panose="020B0603020204020204" pitchFamily="34" charset="0"/>
                <a:cs typeface="Amazon Ember" panose="020B0603020204020204" pitchFamily="34" charset="0"/>
              </a:endParaRPr>
            </a:p>
          </p:txBody>
        </p:sp>
        <p:sp>
          <p:nvSpPr>
            <p:cNvPr id="7" name="TextBox 6">
              <a:extLst>
                <a:ext uri="{FF2B5EF4-FFF2-40B4-BE49-F238E27FC236}">
                  <a16:creationId xmlns:a16="http://schemas.microsoft.com/office/drawing/2014/main" id="{B4C51EA6-BDEE-42FC-9E7D-4E7DB6090AAB}"/>
                </a:ext>
              </a:extLst>
            </p:cNvPr>
            <p:cNvSpPr txBox="1"/>
            <p:nvPr/>
          </p:nvSpPr>
          <p:spPr>
            <a:xfrm>
              <a:off x="537697" y="2330458"/>
              <a:ext cx="3145757" cy="646331"/>
            </a:xfrm>
            <a:prstGeom prst="rect">
              <a:avLst/>
            </a:prstGeom>
            <a:noFill/>
          </p:spPr>
          <p:txBody>
            <a:bodyPr wrap="square" rtlCol="0">
              <a:spAutoFit/>
            </a:bodyPr>
            <a:lstStyle/>
            <a:p>
              <a:pPr algn="r" rtl="0"/>
              <a:r>
                <a:rPr lang="pt-BR" spc="-20" dirty="0">
                  <a:latin typeface="Amazon Ember" panose="020B0603020204020204" pitchFamily="34" charset="0"/>
                  <a:ea typeface="Amazon Ember" panose="020B0603020204020204" pitchFamily="34" charset="0"/>
                  <a:cs typeface="Amazon Ember" panose="020B0603020204020204" pitchFamily="34" charset="0"/>
                </a:rPr>
                <a:t>Um valor TTL é adicionado a cada gravação de aplicação.</a:t>
              </a:r>
            </a:p>
          </p:txBody>
        </p:sp>
        <p:sp>
          <p:nvSpPr>
            <p:cNvPr id="117" name="TextBox 116">
              <a:extLst>
                <a:ext uri="{FF2B5EF4-FFF2-40B4-BE49-F238E27FC236}">
                  <a16:creationId xmlns:a16="http://schemas.microsoft.com/office/drawing/2014/main" id="{59B5330E-76C2-403A-B882-8E86FF89EE6A}"/>
                </a:ext>
              </a:extLst>
            </p:cNvPr>
            <p:cNvSpPr txBox="1"/>
            <p:nvPr/>
          </p:nvSpPr>
          <p:spPr>
            <a:xfrm>
              <a:off x="9369732" y="2529427"/>
              <a:ext cx="1154483" cy="369332"/>
            </a:xfrm>
            <a:prstGeom prst="rect">
              <a:avLst/>
            </a:prstGeom>
            <a:noFill/>
          </p:spPr>
          <p:txBody>
            <a:bodyPr wrap="none" rtlCol="0">
              <a:spAutoFit/>
            </a:bodyPr>
            <a:lstStyle/>
            <a:p>
              <a:pPr algn="ctr" rtl="0"/>
              <a:r>
                <a:rPr lang="pt-BR">
                  <a:latin typeface="Amazon Ember" panose="020B0603020204020204"/>
                  <a:ea typeface="Amazon Ember" panose="020B0603020204020204" pitchFamily="34" charset="0"/>
                  <a:cs typeface="Amazon Ember" panose="020B0603020204020204" pitchFamily="34" charset="0"/>
                </a:rPr>
                <a:t>Banco de dados</a:t>
              </a:r>
            </a:p>
          </p:txBody>
        </p:sp>
        <p:sp>
          <p:nvSpPr>
            <p:cNvPr id="118" name="TextBox 117">
              <a:extLst>
                <a:ext uri="{FF2B5EF4-FFF2-40B4-BE49-F238E27FC236}">
                  <a16:creationId xmlns:a16="http://schemas.microsoft.com/office/drawing/2014/main" id="{7367AEC7-C034-4E8F-B9B6-58E868A5C27D}"/>
                </a:ext>
              </a:extLst>
            </p:cNvPr>
            <p:cNvSpPr txBox="1"/>
            <p:nvPr/>
          </p:nvSpPr>
          <p:spPr>
            <a:xfrm>
              <a:off x="9633315" y="3705784"/>
              <a:ext cx="2377440" cy="923330"/>
            </a:xfrm>
            <a:prstGeom prst="rect">
              <a:avLst/>
            </a:prstGeom>
            <a:noFill/>
          </p:spPr>
          <p:txBody>
            <a:bodyPr wrap="square" lIns="0" rIns="0" rtlCol="0">
              <a:spAutoFit/>
            </a:bodyPr>
            <a:lstStyle/>
            <a:p>
              <a:pPr rtl="0"/>
              <a:r>
                <a:rPr lang="pt-BR" dirty="0">
                  <a:latin typeface="Amazon Ember" panose="020B0603020204020204" pitchFamily="34" charset="0"/>
                  <a:ea typeface="Amazon Ember" panose="020B0603020204020204" pitchFamily="34" charset="0"/>
                  <a:cs typeface="Amazon Ember" panose="020B0603020204020204" pitchFamily="34" charset="0"/>
                </a:rPr>
                <a:t>Após o TTL expirar, </a:t>
              </a:r>
              <a:r>
                <a:rPr lang="pt-BR" dirty="0" smtClean="0">
                  <a:latin typeface="Amazon Ember" panose="020B0603020204020204" pitchFamily="34" charset="0"/>
                  <a:ea typeface="Amazon Ember" panose="020B0603020204020204" pitchFamily="34" charset="0"/>
                  <a:cs typeface="Amazon Ember" panose="020B0603020204020204" pitchFamily="34" charset="0"/>
                </a:rPr>
                <a:t>a aplicação </a:t>
              </a:r>
              <a:r>
                <a:rPr lang="pt-BR" dirty="0">
                  <a:latin typeface="Amazon Ember" panose="020B0603020204020204" pitchFamily="34" charset="0"/>
                  <a:ea typeface="Amazon Ember" panose="020B0603020204020204" pitchFamily="34" charset="0"/>
                  <a:cs typeface="Amazon Ember" panose="020B0603020204020204" pitchFamily="34" charset="0"/>
                </a:rPr>
                <a:t>pesquisa no banco de dados.</a:t>
              </a: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grpSp>
    </p:spTree>
    <p:custDataLst>
      <p:tags r:id="rId1"/>
    </p:custDataLst>
    <p:extLst>
      <p:ext uri="{BB962C8B-B14F-4D97-AF65-F5344CB8AC3E}">
        <p14:creationId xmlns:p14="http://schemas.microsoft.com/office/powerpoint/2010/main" val="347565831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9100" y="365125"/>
            <a:ext cx="9590816" cy="474119"/>
          </a:xfrm>
        </p:spPr>
        <p:txBody>
          <a:bodyPr rtlCol="0"/>
          <a:lstStyle/>
          <a:p>
            <a:pPr rtl="0"/>
            <a:r>
              <a:rPr lang="pt-BR" sz="3200" dirty="0"/>
              <a:t>Arquitetura de hospedagem Web de três camadas</a:t>
            </a:r>
          </a:p>
        </p:txBody>
      </p:sp>
      <p:grpSp>
        <p:nvGrpSpPr>
          <p:cNvPr id="87" name="Group 86" descr="three-tier web hosting architecture with amazon elasticache and amazon rds in the database tier.">
            <a:extLst>
              <a:ext uri="{FF2B5EF4-FFF2-40B4-BE49-F238E27FC236}">
                <a16:creationId xmlns:a16="http://schemas.microsoft.com/office/drawing/2014/main" id="{0D6FDA66-43AC-4CEC-8E72-124603712028}"/>
              </a:ext>
            </a:extLst>
          </p:cNvPr>
          <p:cNvGrpSpPr/>
          <p:nvPr/>
        </p:nvGrpSpPr>
        <p:grpSpPr>
          <a:xfrm>
            <a:off x="-36390" y="1156317"/>
            <a:ext cx="11255839" cy="5301276"/>
            <a:chOff x="-36390" y="1156317"/>
            <a:chExt cx="11255839" cy="5301276"/>
          </a:xfrm>
        </p:grpSpPr>
        <p:pic>
          <p:nvPicPr>
            <p:cNvPr id="88" name="Graphic 87">
              <a:extLst>
                <a:ext uri="{FF2B5EF4-FFF2-40B4-BE49-F238E27FC236}">
                  <a16:creationId xmlns:a16="http://schemas.microsoft.com/office/drawing/2014/main" id="{40EEF2A9-C99E-499F-9673-78D7E308EC97}"/>
                </a:ext>
                <a:ext uri="{C183D7F6-B498-43B3-948B-1728B52AA6E4}">
                  <adec:decorative xmlns:adec="http://schemas.microsoft.com/office/drawing/2017/decorative" xmlns="" val="1"/>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6173657" y="1156317"/>
              <a:ext cx="469900" cy="469900"/>
            </a:xfrm>
            <a:prstGeom prst="rect">
              <a:avLst/>
            </a:prstGeom>
          </p:spPr>
        </p:pic>
        <p:sp>
          <p:nvSpPr>
            <p:cNvPr id="89" name="Rectangle 88">
              <a:extLst>
                <a:ext uri="{FF2B5EF4-FFF2-40B4-BE49-F238E27FC236}">
                  <a16:creationId xmlns:a16="http://schemas.microsoft.com/office/drawing/2014/main" id="{0A65931A-7DC8-4A22-A4BC-8A5D89A5033E}"/>
                </a:ext>
              </a:extLst>
            </p:cNvPr>
            <p:cNvSpPr/>
            <p:nvPr/>
          </p:nvSpPr>
          <p:spPr>
            <a:xfrm>
              <a:off x="3191656" y="4136328"/>
              <a:ext cx="2286000" cy="2103120"/>
            </a:xfrm>
            <a:prstGeom prst="rect">
              <a:avLst/>
            </a:prstGeom>
            <a:solidFill>
              <a:srgbClr val="007CBC">
                <a:alpha val="9804"/>
              </a:srgbClr>
            </a:solidFill>
            <a:ln w="12700" cap="flat" cmpd="sng" algn="ctr">
              <a:noFill/>
              <a:prstDash val="dash"/>
              <a:miter lim="800000"/>
            </a:ln>
            <a:effectLst/>
          </p:spPr>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pt-BR" sz="1200" b="0" i="0" u="none" strike="noStrike" kern="0" cap="none" spc="0" normalizeH="0" noProof="0">
                  <a:ln>
                    <a:noFill/>
                  </a:ln>
                  <a:solidFill>
                    <a:srgbClr val="007CBC"/>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Sub-rede privada</a:t>
              </a:r>
            </a:p>
          </p:txBody>
        </p:sp>
        <p:grpSp>
          <p:nvGrpSpPr>
            <p:cNvPr id="95" name="Group 94">
              <a:extLst>
                <a:ext uri="{FF2B5EF4-FFF2-40B4-BE49-F238E27FC236}">
                  <a16:creationId xmlns:a16="http://schemas.microsoft.com/office/drawing/2014/main" id="{3395210A-1936-4BF4-A41C-C7D005EC220D}"/>
                </a:ext>
              </a:extLst>
            </p:cNvPr>
            <p:cNvGrpSpPr/>
            <p:nvPr/>
          </p:nvGrpSpPr>
          <p:grpSpPr>
            <a:xfrm>
              <a:off x="7333398" y="4133969"/>
              <a:ext cx="2286000" cy="2105479"/>
              <a:chOff x="3191656" y="4234328"/>
              <a:chExt cx="2286000" cy="2105479"/>
            </a:xfrm>
          </p:grpSpPr>
          <p:grpSp>
            <p:nvGrpSpPr>
              <p:cNvPr id="218" name="Group 217">
                <a:extLst>
                  <a:ext uri="{FF2B5EF4-FFF2-40B4-BE49-F238E27FC236}">
                    <a16:creationId xmlns:a16="http://schemas.microsoft.com/office/drawing/2014/main" id="{3AE7A377-E2CC-4A21-9715-528E5F31B4DA}"/>
                  </a:ext>
                </a:extLst>
              </p:cNvPr>
              <p:cNvGrpSpPr/>
              <p:nvPr/>
            </p:nvGrpSpPr>
            <p:grpSpPr>
              <a:xfrm>
                <a:off x="3191656" y="4234328"/>
                <a:ext cx="2286000" cy="2105479"/>
                <a:chOff x="3180836" y="4234328"/>
                <a:chExt cx="2286000" cy="2105479"/>
              </a:xfrm>
            </p:grpSpPr>
            <p:sp>
              <p:nvSpPr>
                <p:cNvPr id="226" name="Rectangle 225">
                  <a:extLst>
                    <a:ext uri="{FF2B5EF4-FFF2-40B4-BE49-F238E27FC236}">
                      <a16:creationId xmlns:a16="http://schemas.microsoft.com/office/drawing/2014/main" id="{A979C1B4-233C-4457-94C9-CD14C71E018B}"/>
                    </a:ext>
                  </a:extLst>
                </p:cNvPr>
                <p:cNvSpPr/>
                <p:nvPr/>
              </p:nvSpPr>
              <p:spPr>
                <a:xfrm>
                  <a:off x="3180836" y="4236687"/>
                  <a:ext cx="2286000" cy="2103120"/>
                </a:xfrm>
                <a:prstGeom prst="rect">
                  <a:avLst/>
                </a:prstGeom>
                <a:solidFill>
                  <a:srgbClr val="007CBC">
                    <a:alpha val="9804"/>
                  </a:srgbClr>
                </a:solidFill>
                <a:ln w="12700" cap="flat" cmpd="sng" algn="ctr">
                  <a:noFill/>
                  <a:prstDash val="dash"/>
                  <a:miter lim="800000"/>
                </a:ln>
                <a:effectLst/>
              </p:spPr>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pt-BR" sz="1200" b="0" i="0" u="none" strike="noStrike" kern="0" cap="none" spc="0" normalizeH="0" noProof="0">
                      <a:ln>
                        <a:noFill/>
                      </a:ln>
                      <a:solidFill>
                        <a:srgbClr val="007CBC"/>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Sub-rede privada</a:t>
                  </a:r>
                </a:p>
              </p:txBody>
            </p:sp>
            <p:pic>
              <p:nvPicPr>
                <p:cNvPr id="227" name="Graphic 226">
                  <a:extLst>
                    <a:ext uri="{FF2B5EF4-FFF2-40B4-BE49-F238E27FC236}">
                      <a16:creationId xmlns:a16="http://schemas.microsoft.com/office/drawing/2014/main" id="{695E0602-4B8F-4E80-9DCA-64A79EAE2EA4}"/>
                    </a:ext>
                    <a:ext uri="{C183D7F6-B498-43B3-948B-1728B52AA6E4}">
                      <adec:decorative xmlns:adec="http://schemas.microsoft.com/office/drawing/2017/decorative" xmlns="" val="1"/>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3180836" y="4234328"/>
                  <a:ext cx="274320" cy="274320"/>
                </a:xfrm>
                <a:prstGeom prst="rect">
                  <a:avLst/>
                </a:prstGeom>
              </p:spPr>
            </p:pic>
          </p:grpSp>
          <p:grpSp>
            <p:nvGrpSpPr>
              <p:cNvPr id="219" name="Group 218">
                <a:extLst>
                  <a:ext uri="{FF2B5EF4-FFF2-40B4-BE49-F238E27FC236}">
                    <a16:creationId xmlns:a16="http://schemas.microsoft.com/office/drawing/2014/main" id="{B5CCCC17-DF38-46E9-BE2E-80A7961D4D2E}"/>
                  </a:ext>
                </a:extLst>
              </p:cNvPr>
              <p:cNvGrpSpPr/>
              <p:nvPr/>
            </p:nvGrpSpPr>
            <p:grpSpPr>
              <a:xfrm>
                <a:off x="3374536" y="4547784"/>
                <a:ext cx="1920240" cy="1005840"/>
                <a:chOff x="3348116" y="4547784"/>
                <a:chExt cx="1920240" cy="1005840"/>
              </a:xfrm>
            </p:grpSpPr>
            <p:grpSp>
              <p:nvGrpSpPr>
                <p:cNvPr id="220" name="Group 219">
                  <a:extLst>
                    <a:ext uri="{FF2B5EF4-FFF2-40B4-BE49-F238E27FC236}">
                      <a16:creationId xmlns:a16="http://schemas.microsoft.com/office/drawing/2014/main" id="{75BD7787-7402-4A91-97BD-CFF1A083C22C}"/>
                    </a:ext>
                  </a:extLst>
                </p:cNvPr>
                <p:cNvGrpSpPr/>
                <p:nvPr/>
              </p:nvGrpSpPr>
              <p:grpSpPr>
                <a:xfrm>
                  <a:off x="3538168" y="5050062"/>
                  <a:ext cx="1540137" cy="469900"/>
                  <a:chOff x="3706555" y="4715523"/>
                  <a:chExt cx="1540137" cy="469900"/>
                </a:xfrm>
              </p:grpSpPr>
              <p:pic>
                <p:nvPicPr>
                  <p:cNvPr id="223" name="Graphic 222">
                    <a:extLst>
                      <a:ext uri="{FF2B5EF4-FFF2-40B4-BE49-F238E27FC236}">
                        <a16:creationId xmlns:a16="http://schemas.microsoft.com/office/drawing/2014/main" id="{EB83DBD0-652F-452F-8B1E-27AA741D07D0}"/>
                      </a:ext>
                      <a:ext uri="{C183D7F6-B498-43B3-948B-1728B52AA6E4}">
                        <adec:decorative xmlns:adec="http://schemas.microsoft.com/office/drawing/2017/decorative" xmlns="" val="1"/>
                      </a:ext>
                    </a:extLst>
                  </p:cNvPr>
                  <p:cNvPicPr>
                    <a:picLocks noChangeAspect="1"/>
                  </p:cNvPicPr>
                  <p:nvPr/>
                </p:nvPicPr>
                <p:blipFill>
                  <a:blip r:embed="rId8">
                    <a:extLst>
                      <a:ext uri="{96DAC541-7B7A-43D3-8B79-37D633B846F1}">
                        <asvg:svgBlip xmlns:asvg="http://schemas.microsoft.com/office/drawing/2016/SVG/main" xmlns="" r:embed="rId9"/>
                      </a:ext>
                    </a:extLst>
                  </a:blip>
                  <a:stretch>
                    <a:fillRect/>
                  </a:stretch>
                </p:blipFill>
                <p:spPr>
                  <a:xfrm>
                    <a:off x="3706555" y="4715523"/>
                    <a:ext cx="469900" cy="469900"/>
                  </a:xfrm>
                  <a:prstGeom prst="rect">
                    <a:avLst/>
                  </a:prstGeom>
                </p:spPr>
              </p:pic>
              <p:pic>
                <p:nvPicPr>
                  <p:cNvPr id="224" name="Graphic 223">
                    <a:extLst>
                      <a:ext uri="{FF2B5EF4-FFF2-40B4-BE49-F238E27FC236}">
                        <a16:creationId xmlns:a16="http://schemas.microsoft.com/office/drawing/2014/main" id="{6D8F7CD2-18EA-4441-AF77-930CAF0733A7}"/>
                      </a:ext>
                      <a:ext uri="{C183D7F6-B498-43B3-948B-1728B52AA6E4}">
                        <adec:decorative xmlns:adec="http://schemas.microsoft.com/office/drawing/2017/decorative" xmlns="" val="1"/>
                      </a:ext>
                    </a:extLst>
                  </p:cNvPr>
                  <p:cNvPicPr>
                    <a:picLocks noChangeAspect="1"/>
                  </p:cNvPicPr>
                  <p:nvPr/>
                </p:nvPicPr>
                <p:blipFill>
                  <a:blip r:embed="rId8">
                    <a:extLst>
                      <a:ext uri="{96DAC541-7B7A-43D3-8B79-37D633B846F1}">
                        <asvg:svgBlip xmlns:asvg="http://schemas.microsoft.com/office/drawing/2016/SVG/main" xmlns="" r:embed="rId9"/>
                      </a:ext>
                    </a:extLst>
                  </a:blip>
                  <a:stretch>
                    <a:fillRect/>
                  </a:stretch>
                </p:blipFill>
                <p:spPr>
                  <a:xfrm>
                    <a:off x="4241674" y="4715523"/>
                    <a:ext cx="469900" cy="469900"/>
                  </a:xfrm>
                  <a:prstGeom prst="rect">
                    <a:avLst/>
                  </a:prstGeom>
                </p:spPr>
              </p:pic>
              <p:pic>
                <p:nvPicPr>
                  <p:cNvPr id="225" name="Graphic 224">
                    <a:extLst>
                      <a:ext uri="{FF2B5EF4-FFF2-40B4-BE49-F238E27FC236}">
                        <a16:creationId xmlns:a16="http://schemas.microsoft.com/office/drawing/2014/main" id="{92D6E643-4414-4CF0-AFC2-CF7DF64AFD60}"/>
                      </a:ext>
                      <a:ext uri="{C183D7F6-B498-43B3-948B-1728B52AA6E4}">
                        <adec:decorative xmlns:adec="http://schemas.microsoft.com/office/drawing/2017/decorative" xmlns="" val="1"/>
                      </a:ext>
                    </a:extLst>
                  </p:cNvPr>
                  <p:cNvPicPr>
                    <a:picLocks noChangeAspect="1"/>
                  </p:cNvPicPr>
                  <p:nvPr/>
                </p:nvPicPr>
                <p:blipFill>
                  <a:blip r:embed="rId8">
                    <a:extLst>
                      <a:ext uri="{96DAC541-7B7A-43D3-8B79-37D633B846F1}">
                        <asvg:svgBlip xmlns:asvg="http://schemas.microsoft.com/office/drawing/2016/SVG/main" xmlns="" r:embed="rId9"/>
                      </a:ext>
                    </a:extLst>
                  </a:blip>
                  <a:stretch>
                    <a:fillRect/>
                  </a:stretch>
                </p:blipFill>
                <p:spPr>
                  <a:xfrm>
                    <a:off x="4776792" y="4715523"/>
                    <a:ext cx="469900" cy="469900"/>
                  </a:xfrm>
                  <a:prstGeom prst="rect">
                    <a:avLst/>
                  </a:prstGeom>
                </p:spPr>
              </p:pic>
            </p:grpSp>
            <p:sp>
              <p:nvSpPr>
                <p:cNvPr id="221" name="Rectangle 220">
                  <a:extLst>
                    <a:ext uri="{FF2B5EF4-FFF2-40B4-BE49-F238E27FC236}">
                      <a16:creationId xmlns:a16="http://schemas.microsoft.com/office/drawing/2014/main" id="{1FA9CD92-AFF6-4848-A471-EF3A3DEBDD86}"/>
                    </a:ext>
                  </a:extLst>
                </p:cNvPr>
                <p:cNvSpPr/>
                <p:nvPr/>
              </p:nvSpPr>
              <p:spPr>
                <a:xfrm>
                  <a:off x="3348116" y="4547784"/>
                  <a:ext cx="1920240" cy="1005840"/>
                </a:xfrm>
                <a:prstGeom prst="rect">
                  <a:avLst/>
                </a:prstGeom>
                <a:noFill/>
                <a:ln w="12700" cap="flat" cmpd="sng" algn="ctr">
                  <a:solidFill>
                    <a:srgbClr val="D86613"/>
                  </a:solidFill>
                  <a:prstDash val="dash"/>
                  <a:miter lim="800000"/>
                </a:ln>
                <a:effectLst/>
              </p:spPr>
              <p:txBody>
                <a:bodyPr rot="0" spcFirstLastPara="0" vertOverflow="overflow" horzOverflow="overflow" vert="horz" wrap="square" lIns="91440" tIns="164592"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noProof="0" dirty="0">
                    <a:ln>
                      <a:noFill/>
                    </a:ln>
                    <a:solidFill>
                      <a:srgbClr val="D86613"/>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pt-BR" sz="1200" b="0" i="0" u="none" strike="noStrike" kern="0" cap="none" spc="0" normalizeH="0" noProof="0" dirty="0">
                      <a:ln>
                        <a:noFill/>
                      </a:ln>
                      <a:solidFill>
                        <a:srgbClr val="D86613"/>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Grupo de Auto </a:t>
                  </a:r>
                  <a:r>
                    <a:rPr lang="pt-BR" sz="1200" b="0" i="0" u="none" strike="noStrike" kern="0" cap="none" spc="0" normalizeH="0" noProof="0" dirty="0" err="1">
                      <a:ln>
                        <a:noFill/>
                      </a:ln>
                      <a:solidFill>
                        <a:srgbClr val="D86613"/>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Scaling</a:t>
                  </a:r>
                  <a:endParaRPr kumimoji="0" lang="en-US" sz="1050" b="0" i="0" u="none" strike="noStrike" kern="0" cap="none" spc="0" normalizeH="0" noProof="0" dirty="0">
                    <a:ln>
                      <a:noFill/>
                    </a:ln>
                    <a:solidFill>
                      <a:srgbClr val="D86613"/>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pic>
              <p:nvPicPr>
                <p:cNvPr id="222" name="Graphic 221">
                  <a:extLst>
                    <a:ext uri="{FF2B5EF4-FFF2-40B4-BE49-F238E27FC236}">
                      <a16:creationId xmlns:a16="http://schemas.microsoft.com/office/drawing/2014/main" id="{DE6C80DB-C2B6-4F48-AFF9-4570A1C5749B}"/>
                    </a:ext>
                    <a:ext uri="{C183D7F6-B498-43B3-948B-1728B52AA6E4}">
                      <adec:decorative xmlns:adec="http://schemas.microsoft.com/office/drawing/2017/decorative" xmlns="" val="1"/>
                    </a:ext>
                  </a:extLst>
                </p:cNvPr>
                <p:cNvPicPr>
                  <a:picLocks noChangeAspect="1"/>
                </p:cNvPicPr>
                <p:nvPr/>
              </p:nvPicPr>
              <p:blipFill>
                <a:blip r:embed="rId10">
                  <a:extLst>
                    <a:ext uri="{96DAC541-7B7A-43D3-8B79-37D633B846F1}">
                      <asvg:svgBlip xmlns:asvg="http://schemas.microsoft.com/office/drawing/2016/SVG/main" xmlns="" r:embed="rId11"/>
                    </a:ext>
                  </a:extLst>
                </a:blip>
                <a:stretch>
                  <a:fillRect/>
                </a:stretch>
              </p:blipFill>
              <p:spPr>
                <a:xfrm>
                  <a:off x="4143136" y="4547784"/>
                  <a:ext cx="330200" cy="330200"/>
                </a:xfrm>
                <a:prstGeom prst="rect">
                  <a:avLst/>
                </a:prstGeom>
              </p:spPr>
            </p:pic>
          </p:grpSp>
        </p:grpSp>
        <p:pic>
          <p:nvPicPr>
            <p:cNvPr id="97" name="Graphic 96">
              <a:extLst>
                <a:ext uri="{FF2B5EF4-FFF2-40B4-BE49-F238E27FC236}">
                  <a16:creationId xmlns:a16="http://schemas.microsoft.com/office/drawing/2014/main" id="{39998D3B-C572-4AEC-B2A2-1B03D77B8EC4}"/>
                </a:ext>
                <a:ext uri="{C183D7F6-B498-43B3-948B-1728B52AA6E4}">
                  <adec:decorative xmlns:adec="http://schemas.microsoft.com/office/drawing/2017/decorative" xmlns="" val="1"/>
                </a:ext>
              </a:extLst>
            </p:cNvPr>
            <p:cNvPicPr>
              <a:picLocks noChangeAspect="1"/>
            </p:cNvPicPr>
            <p:nvPr/>
          </p:nvPicPr>
          <p:blipFill>
            <a:blip r:embed="rId12">
              <a:extLst>
                <a:ext uri="{96DAC541-7B7A-43D3-8B79-37D633B846F1}">
                  <asvg:svgBlip xmlns:asvg="http://schemas.microsoft.com/office/drawing/2016/SVG/main" xmlns="" r:embed="rId13"/>
                </a:ext>
              </a:extLst>
            </a:blip>
            <a:stretch>
              <a:fillRect/>
            </a:stretch>
          </p:blipFill>
          <p:spPr>
            <a:xfrm>
              <a:off x="4765856" y="1408246"/>
              <a:ext cx="457200" cy="457200"/>
            </a:xfrm>
            <a:prstGeom prst="rect">
              <a:avLst/>
            </a:prstGeom>
          </p:spPr>
        </p:pic>
        <p:pic>
          <p:nvPicPr>
            <p:cNvPr id="102" name="Graphic 101">
              <a:extLst>
                <a:ext uri="{FF2B5EF4-FFF2-40B4-BE49-F238E27FC236}">
                  <a16:creationId xmlns:a16="http://schemas.microsoft.com/office/drawing/2014/main" id="{4C4C59A1-8C20-4034-A78D-47C1CF87E734}"/>
                </a:ext>
                <a:ext uri="{C183D7F6-B498-43B3-948B-1728B52AA6E4}">
                  <adec:decorative xmlns:adec="http://schemas.microsoft.com/office/drawing/2017/decorative" xmlns="" val="1"/>
                </a:ext>
              </a:extLst>
            </p:cNvPr>
            <p:cNvPicPr>
              <a:picLocks noChangeAspect="1"/>
            </p:cNvPicPr>
            <p:nvPr/>
          </p:nvPicPr>
          <p:blipFill>
            <a:blip r:embed="rId14">
              <a:extLst>
                <a:ext uri="{96DAC541-7B7A-43D3-8B79-37D633B846F1}">
                  <asvg:svgBlip xmlns:asvg="http://schemas.microsoft.com/office/drawing/2016/SVG/main" xmlns="" r:embed="rId15"/>
                </a:ext>
              </a:extLst>
            </a:blip>
            <a:stretch>
              <a:fillRect/>
            </a:stretch>
          </p:blipFill>
          <p:spPr>
            <a:xfrm>
              <a:off x="6180007" y="1988623"/>
              <a:ext cx="457200" cy="457200"/>
            </a:xfrm>
            <a:prstGeom prst="rect">
              <a:avLst/>
            </a:prstGeom>
          </p:spPr>
        </p:pic>
        <p:pic>
          <p:nvPicPr>
            <p:cNvPr id="104" name="Graphic 103">
              <a:extLst>
                <a:ext uri="{FF2B5EF4-FFF2-40B4-BE49-F238E27FC236}">
                  <a16:creationId xmlns:a16="http://schemas.microsoft.com/office/drawing/2014/main" id="{BB693A24-CAD5-4F19-8BC5-283ACEEE863B}"/>
                </a:ext>
                <a:ext uri="{C183D7F6-B498-43B3-948B-1728B52AA6E4}">
                  <adec:decorative xmlns:adec="http://schemas.microsoft.com/office/drawing/2017/decorative" xmlns="" val="1"/>
                </a:ext>
              </a:extLst>
            </p:cNvPr>
            <p:cNvPicPr>
              <a:picLocks noChangeAspect="1"/>
            </p:cNvPicPr>
            <p:nvPr/>
          </p:nvPicPr>
          <p:blipFill>
            <a:blip r:embed="rId14">
              <a:extLst>
                <a:ext uri="{96DAC541-7B7A-43D3-8B79-37D633B846F1}">
                  <asvg:svgBlip xmlns:asvg="http://schemas.microsoft.com/office/drawing/2016/SVG/main" xmlns="" r:embed="rId15"/>
                </a:ext>
              </a:extLst>
            </a:blip>
            <a:stretch>
              <a:fillRect/>
            </a:stretch>
          </p:blipFill>
          <p:spPr>
            <a:xfrm>
              <a:off x="6180007" y="3871798"/>
              <a:ext cx="457200" cy="457200"/>
            </a:xfrm>
            <a:prstGeom prst="rect">
              <a:avLst/>
            </a:prstGeom>
          </p:spPr>
        </p:pic>
        <p:pic>
          <p:nvPicPr>
            <p:cNvPr id="105" name="Graphic 104">
              <a:extLst>
                <a:ext uri="{FF2B5EF4-FFF2-40B4-BE49-F238E27FC236}">
                  <a16:creationId xmlns:a16="http://schemas.microsoft.com/office/drawing/2014/main" id="{7DDE479B-1E90-46CF-80B2-1F0734F03EEC}"/>
                </a:ext>
                <a:ext uri="{C183D7F6-B498-43B3-948B-1728B52AA6E4}">
                  <adec:decorative xmlns:adec="http://schemas.microsoft.com/office/drawing/2017/decorative" xmlns="" val="1"/>
                </a:ext>
              </a:extLst>
            </p:cNvPr>
            <p:cNvPicPr>
              <a:picLocks noChangeAspect="1"/>
            </p:cNvPicPr>
            <p:nvPr/>
          </p:nvPicPr>
          <p:blipFill>
            <a:blip r:embed="rId16">
              <a:extLst>
                <a:ext uri="{96DAC541-7B7A-43D3-8B79-37D633B846F1}">
                  <asvg:svgBlip xmlns:asvg="http://schemas.microsoft.com/office/drawing/2016/SVG/main" xmlns="" r:embed="rId17"/>
                </a:ext>
              </a:extLst>
            </a:blip>
            <a:stretch>
              <a:fillRect/>
            </a:stretch>
          </p:blipFill>
          <p:spPr>
            <a:xfrm>
              <a:off x="10213451" y="2299367"/>
              <a:ext cx="548640" cy="548640"/>
            </a:xfrm>
            <a:prstGeom prst="rect">
              <a:avLst/>
            </a:prstGeom>
          </p:spPr>
        </p:pic>
        <p:sp>
          <p:nvSpPr>
            <p:cNvPr id="106" name="TextBox 37">
              <a:extLst>
                <a:ext uri="{FF2B5EF4-FFF2-40B4-BE49-F238E27FC236}">
                  <a16:creationId xmlns:a16="http://schemas.microsoft.com/office/drawing/2014/main" id="{5F968341-18E2-4D65-8C67-768977413984}"/>
                </a:ext>
              </a:extLst>
            </p:cNvPr>
            <p:cNvSpPr txBox="1">
              <a:spLocks noChangeArrowheads="1"/>
            </p:cNvSpPr>
            <p:nvPr/>
          </p:nvSpPr>
          <p:spPr bwMode="auto">
            <a:xfrm>
              <a:off x="8378786" y="1180542"/>
              <a:ext cx="1199523" cy="461665"/>
            </a:xfrm>
            <a:prstGeom prst="rect">
              <a:avLst/>
            </a:prstGeom>
            <a:noFill/>
            <a:ln w="9525">
              <a:noFill/>
              <a:miter lim="800000"/>
              <a:headEnd/>
              <a:tailEnd/>
            </a:ln>
          </p:spPr>
          <p:txBody>
            <a:bodyPr wrap="square" rtlCol="0">
              <a:spAutoFit/>
            </a:bodyPr>
            <a:lstStyle/>
            <a:p>
              <a:pPr algn="ctr" rtl="0"/>
              <a:r>
                <a:rPr lang="pt-BR" sz="1200">
                  <a:latin typeface="Amazon Ember Light" panose="020B0403020204020204" pitchFamily="34" charset="0"/>
                  <a:ea typeface="Amazon Ember Light" panose="020B0403020204020204" pitchFamily="34" charset="0"/>
                  <a:cs typeface="Amazon Ember Light" panose="020B0403020204020204" pitchFamily="34" charset="0"/>
                </a:rPr>
                <a:t>Amazon CloudFront</a:t>
              </a:r>
            </a:p>
          </p:txBody>
        </p:sp>
        <p:sp>
          <p:nvSpPr>
            <p:cNvPr id="108" name="TextBox 37">
              <a:extLst>
                <a:ext uri="{FF2B5EF4-FFF2-40B4-BE49-F238E27FC236}">
                  <a16:creationId xmlns:a16="http://schemas.microsoft.com/office/drawing/2014/main" id="{EDCC6AFF-BA10-4414-A57B-26CFD3C24E1B}"/>
                </a:ext>
              </a:extLst>
            </p:cNvPr>
            <p:cNvSpPr txBox="1">
              <a:spLocks noChangeArrowheads="1"/>
            </p:cNvSpPr>
            <p:nvPr/>
          </p:nvSpPr>
          <p:spPr bwMode="auto">
            <a:xfrm>
              <a:off x="3676320" y="1180542"/>
              <a:ext cx="1102497" cy="461665"/>
            </a:xfrm>
            <a:prstGeom prst="rect">
              <a:avLst/>
            </a:prstGeom>
            <a:noFill/>
            <a:ln w="9525">
              <a:noFill/>
              <a:miter lim="800000"/>
              <a:headEnd/>
              <a:tailEnd/>
            </a:ln>
          </p:spPr>
          <p:txBody>
            <a:bodyPr wrap="square" rtlCol="0">
              <a:spAutoFit/>
            </a:bodyPr>
            <a:lstStyle/>
            <a:p>
              <a:pPr algn="ctr" rtl="0"/>
              <a:r>
                <a:rPr lang="pt-BR" sz="1200">
                  <a:latin typeface="Amazon Ember Light" panose="020B0403020204020204" pitchFamily="34" charset="0"/>
                  <a:ea typeface="Amazon Ember Light" panose="020B0403020204020204" pitchFamily="34" charset="0"/>
                  <a:cs typeface="Amazon Ember Light" panose="020B0403020204020204" pitchFamily="34" charset="0"/>
                </a:rPr>
                <a:t> Amazon Route 53</a:t>
              </a:r>
            </a:p>
          </p:txBody>
        </p:sp>
        <p:cxnSp>
          <p:nvCxnSpPr>
            <p:cNvPr id="114" name="Straight Arrow Connector 113">
              <a:extLst>
                <a:ext uri="{FF2B5EF4-FFF2-40B4-BE49-F238E27FC236}">
                  <a16:creationId xmlns:a16="http://schemas.microsoft.com/office/drawing/2014/main" id="{77A6425C-100D-46CE-A429-D84541178EFB}"/>
                </a:ext>
              </a:extLst>
            </p:cNvPr>
            <p:cNvCxnSpPr>
              <a:cxnSpLocks/>
              <a:stCxn id="180" idx="3"/>
              <a:endCxn id="187" idx="1"/>
            </p:cNvCxnSpPr>
            <p:nvPr/>
          </p:nvCxnSpPr>
          <p:spPr>
            <a:xfrm>
              <a:off x="5390344" y="5910220"/>
              <a:ext cx="2852505" cy="0"/>
            </a:xfrm>
            <a:prstGeom prst="straightConnector1">
              <a:avLst/>
            </a:prstGeom>
            <a:ln w="19050">
              <a:solidFill>
                <a:srgbClr val="0070C0"/>
              </a:solidFill>
              <a:tailEnd type="triangle"/>
            </a:ln>
          </p:spPr>
          <p:style>
            <a:lnRef idx="2">
              <a:schemeClr val="accent1"/>
            </a:lnRef>
            <a:fillRef idx="0">
              <a:schemeClr val="accent1"/>
            </a:fillRef>
            <a:effectRef idx="1">
              <a:schemeClr val="accent1"/>
            </a:effectRef>
            <a:fontRef idx="minor">
              <a:schemeClr val="tx1"/>
            </a:fontRef>
          </p:style>
        </p:cxnSp>
        <p:cxnSp>
          <p:nvCxnSpPr>
            <p:cNvPr id="115" name="Elbow Connector 141">
              <a:extLst>
                <a:ext uri="{FF2B5EF4-FFF2-40B4-BE49-F238E27FC236}">
                  <a16:creationId xmlns:a16="http://schemas.microsoft.com/office/drawing/2014/main" id="{288290C4-0C29-45B8-8298-C5254323194E}"/>
                </a:ext>
              </a:extLst>
            </p:cNvPr>
            <p:cNvCxnSpPr>
              <a:cxnSpLocks/>
              <a:stCxn id="187" idx="3"/>
              <a:endCxn id="170" idx="2"/>
            </p:cNvCxnSpPr>
            <p:nvPr/>
          </p:nvCxnSpPr>
          <p:spPr>
            <a:xfrm flipV="1">
              <a:off x="8712749" y="3148116"/>
              <a:ext cx="1775022" cy="2762104"/>
            </a:xfrm>
            <a:prstGeom prst="bentConnector2">
              <a:avLst/>
            </a:prstGeom>
            <a:ln w="19050">
              <a:solidFill>
                <a:srgbClr val="0070C0"/>
              </a:solidFill>
              <a:tailEnd type="triangle"/>
            </a:ln>
          </p:spPr>
          <p:style>
            <a:lnRef idx="2">
              <a:schemeClr val="accent1"/>
            </a:lnRef>
            <a:fillRef idx="0">
              <a:schemeClr val="accent1"/>
            </a:fillRef>
            <a:effectRef idx="1">
              <a:schemeClr val="accent1"/>
            </a:effectRef>
            <a:fontRef idx="minor">
              <a:schemeClr val="tx1"/>
            </a:fontRef>
          </p:style>
        </p:cxnSp>
        <p:cxnSp>
          <p:nvCxnSpPr>
            <p:cNvPr id="116" name="Straight Arrow Connector 115">
              <a:extLst>
                <a:ext uri="{FF2B5EF4-FFF2-40B4-BE49-F238E27FC236}">
                  <a16:creationId xmlns:a16="http://schemas.microsoft.com/office/drawing/2014/main" id="{F5FDC986-AE54-41AB-B1C9-E89A71532C5A}"/>
                </a:ext>
              </a:extLst>
            </p:cNvPr>
            <p:cNvCxnSpPr>
              <a:cxnSpLocks/>
            </p:cNvCxnSpPr>
            <p:nvPr/>
          </p:nvCxnSpPr>
          <p:spPr>
            <a:xfrm flipH="1">
              <a:off x="5265795" y="1417611"/>
              <a:ext cx="822347" cy="137438"/>
            </a:xfrm>
            <a:prstGeom prst="straightConnector1">
              <a:avLst/>
            </a:prstGeom>
            <a:ln w="19050">
              <a:solidFill>
                <a:srgbClr val="0070C0"/>
              </a:solidFill>
              <a:tailEnd type="triangle"/>
            </a:ln>
          </p:spPr>
          <p:style>
            <a:lnRef idx="2">
              <a:schemeClr val="accent1"/>
            </a:lnRef>
            <a:fillRef idx="0">
              <a:schemeClr val="accent1"/>
            </a:fillRef>
            <a:effectRef idx="1">
              <a:schemeClr val="accent1"/>
            </a:effectRef>
            <a:fontRef idx="minor">
              <a:schemeClr val="tx1"/>
            </a:fontRef>
          </p:style>
        </p:cxnSp>
        <p:cxnSp>
          <p:nvCxnSpPr>
            <p:cNvPr id="117" name="Straight Arrow Connector 116">
              <a:extLst>
                <a:ext uri="{FF2B5EF4-FFF2-40B4-BE49-F238E27FC236}">
                  <a16:creationId xmlns:a16="http://schemas.microsoft.com/office/drawing/2014/main" id="{9612FB02-7333-4E8E-BFC9-CB311F68D10C}"/>
                </a:ext>
              </a:extLst>
            </p:cNvPr>
            <p:cNvCxnSpPr>
              <a:cxnSpLocks/>
            </p:cNvCxnSpPr>
            <p:nvPr/>
          </p:nvCxnSpPr>
          <p:spPr>
            <a:xfrm flipH="1" flipV="1">
              <a:off x="6688786" y="1417612"/>
              <a:ext cx="1139191" cy="78783"/>
            </a:xfrm>
            <a:prstGeom prst="straightConnector1">
              <a:avLst/>
            </a:prstGeom>
            <a:ln w="19050">
              <a:solidFill>
                <a:srgbClr val="0070C0"/>
              </a:solidFill>
              <a:tailEnd type="triangle"/>
            </a:ln>
          </p:spPr>
          <p:style>
            <a:lnRef idx="2">
              <a:schemeClr val="accent1"/>
            </a:lnRef>
            <a:fillRef idx="0">
              <a:schemeClr val="accent1"/>
            </a:fillRef>
            <a:effectRef idx="1">
              <a:schemeClr val="accent1"/>
            </a:effectRef>
            <a:fontRef idx="minor">
              <a:schemeClr val="tx1"/>
            </a:fontRef>
          </p:style>
        </p:cxnSp>
        <p:cxnSp>
          <p:nvCxnSpPr>
            <p:cNvPr id="122" name="Straight Arrow Connector 121">
              <a:extLst>
                <a:ext uri="{FF2B5EF4-FFF2-40B4-BE49-F238E27FC236}">
                  <a16:creationId xmlns:a16="http://schemas.microsoft.com/office/drawing/2014/main" id="{1114D080-E3C9-4BC1-91BE-0C34F3127E45}"/>
                </a:ext>
              </a:extLst>
            </p:cNvPr>
            <p:cNvCxnSpPr>
              <a:cxnSpLocks/>
              <a:stCxn id="169" idx="3"/>
              <a:endCxn id="105" idx="0"/>
            </p:cNvCxnSpPr>
            <p:nvPr/>
          </p:nvCxnSpPr>
          <p:spPr>
            <a:xfrm>
              <a:off x="8378786" y="1636846"/>
              <a:ext cx="2108985" cy="662521"/>
            </a:xfrm>
            <a:prstGeom prst="straightConnector1">
              <a:avLst/>
            </a:prstGeom>
            <a:ln w="19050">
              <a:solidFill>
                <a:srgbClr val="0070C0"/>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24" name="Elbow Connector 106">
              <a:extLst>
                <a:ext uri="{FF2B5EF4-FFF2-40B4-BE49-F238E27FC236}">
                  <a16:creationId xmlns:a16="http://schemas.microsoft.com/office/drawing/2014/main" id="{F36E2E5E-71CA-47F3-9F6B-8FC1C5A6F2F1}"/>
                </a:ext>
              </a:extLst>
            </p:cNvPr>
            <p:cNvCxnSpPr>
              <a:cxnSpLocks/>
              <a:stCxn id="102" idx="1"/>
              <a:endCxn id="212" idx="0"/>
            </p:cNvCxnSpPr>
            <p:nvPr/>
          </p:nvCxnSpPr>
          <p:spPr>
            <a:xfrm rot="10800000" flipV="1">
              <a:off x="4334657" y="2217223"/>
              <a:ext cx="1845351" cy="729386"/>
            </a:xfrm>
            <a:prstGeom prst="bentConnector2">
              <a:avLst/>
            </a:prstGeom>
            <a:ln w="19050">
              <a:solidFill>
                <a:srgbClr val="0070C0"/>
              </a:solidFill>
              <a:tailEnd type="triangle"/>
            </a:ln>
          </p:spPr>
          <p:style>
            <a:lnRef idx="2">
              <a:schemeClr val="accent2"/>
            </a:lnRef>
            <a:fillRef idx="0">
              <a:schemeClr val="accent2"/>
            </a:fillRef>
            <a:effectRef idx="1">
              <a:schemeClr val="accent2"/>
            </a:effectRef>
            <a:fontRef idx="minor">
              <a:schemeClr val="tx1"/>
            </a:fontRef>
          </p:style>
        </p:cxnSp>
        <p:cxnSp>
          <p:nvCxnSpPr>
            <p:cNvPr id="125" name="Elbow Connector 108">
              <a:extLst>
                <a:ext uri="{FF2B5EF4-FFF2-40B4-BE49-F238E27FC236}">
                  <a16:creationId xmlns:a16="http://schemas.microsoft.com/office/drawing/2014/main" id="{52169902-F89C-4CAF-8B59-FBBCFAE57407}"/>
                </a:ext>
              </a:extLst>
            </p:cNvPr>
            <p:cNvCxnSpPr>
              <a:cxnSpLocks/>
              <a:stCxn id="102" idx="3"/>
            </p:cNvCxnSpPr>
            <p:nvPr/>
          </p:nvCxnSpPr>
          <p:spPr>
            <a:xfrm>
              <a:off x="6637207" y="2217223"/>
              <a:ext cx="1346585" cy="846692"/>
            </a:xfrm>
            <a:prstGeom prst="bentConnector2">
              <a:avLst/>
            </a:prstGeom>
            <a:ln w="19050">
              <a:solidFill>
                <a:srgbClr val="0070C0"/>
              </a:solidFill>
              <a:tailEnd type="triangle"/>
            </a:ln>
          </p:spPr>
          <p:style>
            <a:lnRef idx="2">
              <a:schemeClr val="accent2"/>
            </a:lnRef>
            <a:fillRef idx="0">
              <a:schemeClr val="accent2"/>
            </a:fillRef>
            <a:effectRef idx="1">
              <a:schemeClr val="accent2"/>
            </a:effectRef>
            <a:fontRef idx="minor">
              <a:schemeClr val="tx1"/>
            </a:fontRef>
          </p:style>
        </p:cxnSp>
        <p:cxnSp>
          <p:nvCxnSpPr>
            <p:cNvPr id="127" name="Elbow Connector 111">
              <a:extLst>
                <a:ext uri="{FF2B5EF4-FFF2-40B4-BE49-F238E27FC236}">
                  <a16:creationId xmlns:a16="http://schemas.microsoft.com/office/drawing/2014/main" id="{C011FCF1-EF2D-4CE9-83AC-873CF8731D61}"/>
                </a:ext>
              </a:extLst>
            </p:cNvPr>
            <p:cNvCxnSpPr>
              <a:cxnSpLocks/>
              <a:stCxn id="102" idx="3"/>
            </p:cNvCxnSpPr>
            <p:nvPr/>
          </p:nvCxnSpPr>
          <p:spPr>
            <a:xfrm>
              <a:off x="6637207" y="2217223"/>
              <a:ext cx="2331798" cy="846692"/>
            </a:xfrm>
            <a:prstGeom prst="bentConnector2">
              <a:avLst/>
            </a:prstGeom>
            <a:ln w="19050">
              <a:solidFill>
                <a:srgbClr val="0070C0"/>
              </a:solidFill>
              <a:tailEnd type="triangle"/>
            </a:ln>
          </p:spPr>
          <p:style>
            <a:lnRef idx="2">
              <a:schemeClr val="accent2"/>
            </a:lnRef>
            <a:fillRef idx="0">
              <a:schemeClr val="accent2"/>
            </a:fillRef>
            <a:effectRef idx="1">
              <a:schemeClr val="accent2"/>
            </a:effectRef>
            <a:fontRef idx="minor">
              <a:schemeClr val="tx1"/>
            </a:fontRef>
          </p:style>
        </p:cxnSp>
        <p:cxnSp>
          <p:nvCxnSpPr>
            <p:cNvPr id="128" name="Elbow Connector 118">
              <a:extLst>
                <a:ext uri="{FF2B5EF4-FFF2-40B4-BE49-F238E27FC236}">
                  <a16:creationId xmlns:a16="http://schemas.microsoft.com/office/drawing/2014/main" id="{D6B19BDA-0EC7-47FE-AE5C-8230AC1CBF17}"/>
                </a:ext>
              </a:extLst>
            </p:cNvPr>
            <p:cNvCxnSpPr>
              <a:cxnSpLocks/>
              <a:stCxn id="211" idx="3"/>
              <a:endCxn id="104" idx="0"/>
            </p:cNvCxnSpPr>
            <p:nvPr/>
          </p:nvCxnSpPr>
          <p:spPr>
            <a:xfrm>
              <a:off x="5294776" y="3449529"/>
              <a:ext cx="1113831" cy="422269"/>
            </a:xfrm>
            <a:prstGeom prst="bentConnector2">
              <a:avLst/>
            </a:prstGeom>
            <a:ln w="19050">
              <a:solidFill>
                <a:srgbClr val="0070C0"/>
              </a:solidFill>
              <a:tailEnd type="triangle"/>
            </a:ln>
          </p:spPr>
          <p:style>
            <a:lnRef idx="2">
              <a:schemeClr val="accent2"/>
            </a:lnRef>
            <a:fillRef idx="0">
              <a:schemeClr val="accent2"/>
            </a:fillRef>
            <a:effectRef idx="1">
              <a:schemeClr val="accent2"/>
            </a:effectRef>
            <a:fontRef idx="minor">
              <a:schemeClr val="tx1"/>
            </a:fontRef>
          </p:style>
        </p:cxnSp>
        <p:cxnSp>
          <p:nvCxnSpPr>
            <p:cNvPr id="129" name="Elbow Connector 125">
              <a:extLst>
                <a:ext uri="{FF2B5EF4-FFF2-40B4-BE49-F238E27FC236}">
                  <a16:creationId xmlns:a16="http://schemas.microsoft.com/office/drawing/2014/main" id="{0AB07209-05F6-44D1-AA16-7EC0621A3A89}"/>
                </a:ext>
              </a:extLst>
            </p:cNvPr>
            <p:cNvCxnSpPr>
              <a:cxnSpLocks/>
              <a:stCxn id="204" idx="1"/>
              <a:endCxn id="104" idx="0"/>
            </p:cNvCxnSpPr>
            <p:nvPr/>
          </p:nvCxnSpPr>
          <p:spPr>
            <a:xfrm rot="10800000" flipV="1">
              <a:off x="6408608" y="3449528"/>
              <a:ext cx="1105055" cy="422269"/>
            </a:xfrm>
            <a:prstGeom prst="bentConnector2">
              <a:avLst/>
            </a:prstGeom>
            <a:ln w="19050">
              <a:solidFill>
                <a:srgbClr val="0070C0"/>
              </a:solidFill>
              <a:tailEnd type="triangle"/>
            </a:ln>
          </p:spPr>
          <p:style>
            <a:lnRef idx="2">
              <a:schemeClr val="accent2"/>
            </a:lnRef>
            <a:fillRef idx="0">
              <a:schemeClr val="accent2"/>
            </a:fillRef>
            <a:effectRef idx="1">
              <a:schemeClr val="accent2"/>
            </a:effectRef>
            <a:fontRef idx="minor">
              <a:schemeClr val="tx1"/>
            </a:fontRef>
          </p:style>
        </p:cxnSp>
        <p:cxnSp>
          <p:nvCxnSpPr>
            <p:cNvPr id="130" name="Elbow Connector 134">
              <a:extLst>
                <a:ext uri="{FF2B5EF4-FFF2-40B4-BE49-F238E27FC236}">
                  <a16:creationId xmlns:a16="http://schemas.microsoft.com/office/drawing/2014/main" id="{BB1325F1-9556-4E5F-B232-B4375BEE4C0E}"/>
                </a:ext>
              </a:extLst>
            </p:cNvPr>
            <p:cNvCxnSpPr>
              <a:cxnSpLocks/>
              <a:stCxn id="104" idx="1"/>
              <a:endCxn id="198" idx="0"/>
            </p:cNvCxnSpPr>
            <p:nvPr/>
          </p:nvCxnSpPr>
          <p:spPr>
            <a:xfrm rot="10800000" flipV="1">
              <a:off x="4334657" y="4100397"/>
              <a:ext cx="1845351" cy="347027"/>
            </a:xfrm>
            <a:prstGeom prst="bentConnector2">
              <a:avLst/>
            </a:prstGeom>
            <a:ln w="19050">
              <a:solidFill>
                <a:srgbClr val="0070C0"/>
              </a:solidFill>
              <a:tailEnd type="triangle"/>
            </a:ln>
          </p:spPr>
          <p:style>
            <a:lnRef idx="2">
              <a:schemeClr val="accent2"/>
            </a:lnRef>
            <a:fillRef idx="0">
              <a:schemeClr val="accent2"/>
            </a:fillRef>
            <a:effectRef idx="1">
              <a:schemeClr val="accent2"/>
            </a:effectRef>
            <a:fontRef idx="minor">
              <a:schemeClr val="tx1"/>
            </a:fontRef>
          </p:style>
        </p:cxnSp>
        <p:cxnSp>
          <p:nvCxnSpPr>
            <p:cNvPr id="131" name="Elbow Connector 144">
              <a:extLst>
                <a:ext uri="{FF2B5EF4-FFF2-40B4-BE49-F238E27FC236}">
                  <a16:creationId xmlns:a16="http://schemas.microsoft.com/office/drawing/2014/main" id="{0F0CDF69-81EF-49EE-9B73-8A22A262DDAE}"/>
                </a:ext>
              </a:extLst>
            </p:cNvPr>
            <p:cNvCxnSpPr>
              <a:cxnSpLocks/>
              <a:stCxn id="104" idx="3"/>
              <a:endCxn id="222" idx="0"/>
            </p:cNvCxnSpPr>
            <p:nvPr/>
          </p:nvCxnSpPr>
          <p:spPr>
            <a:xfrm>
              <a:off x="6637207" y="4100398"/>
              <a:ext cx="1839191" cy="347027"/>
            </a:xfrm>
            <a:prstGeom prst="bentConnector2">
              <a:avLst/>
            </a:prstGeom>
            <a:ln w="19050">
              <a:solidFill>
                <a:srgbClr val="0070C0"/>
              </a:solidFill>
              <a:tailEnd type="triangle"/>
            </a:ln>
          </p:spPr>
          <p:style>
            <a:lnRef idx="2">
              <a:schemeClr val="accent2"/>
            </a:lnRef>
            <a:fillRef idx="0">
              <a:schemeClr val="accent2"/>
            </a:fillRef>
            <a:effectRef idx="1">
              <a:schemeClr val="accent2"/>
            </a:effectRef>
            <a:fontRef idx="minor">
              <a:schemeClr val="tx1"/>
            </a:fontRef>
          </p:style>
        </p:cxnSp>
        <p:cxnSp>
          <p:nvCxnSpPr>
            <p:cNvPr id="134" name="Elbow Connector 152">
              <a:extLst>
                <a:ext uri="{FF2B5EF4-FFF2-40B4-BE49-F238E27FC236}">
                  <a16:creationId xmlns:a16="http://schemas.microsoft.com/office/drawing/2014/main" id="{6E0DEBB0-0AEA-491A-811C-8ADE7B5CEFB5}"/>
                </a:ext>
              </a:extLst>
            </p:cNvPr>
            <p:cNvCxnSpPr>
              <a:cxnSpLocks/>
              <a:stCxn id="197" idx="2"/>
            </p:cNvCxnSpPr>
            <p:nvPr/>
          </p:nvCxnSpPr>
          <p:spPr>
            <a:xfrm rot="5400000">
              <a:off x="3890786" y="5231399"/>
              <a:ext cx="222005" cy="665736"/>
            </a:xfrm>
            <a:prstGeom prst="bentConnector3">
              <a:avLst>
                <a:gd name="adj1" fmla="val 50000"/>
              </a:avLst>
            </a:prstGeom>
            <a:ln w="19050">
              <a:solidFill>
                <a:srgbClr val="0070C0"/>
              </a:solidFill>
              <a:tailEnd type="triangle"/>
            </a:ln>
          </p:spPr>
          <p:style>
            <a:lnRef idx="2">
              <a:schemeClr val="accent2"/>
            </a:lnRef>
            <a:fillRef idx="0">
              <a:schemeClr val="accent2"/>
            </a:fillRef>
            <a:effectRef idx="1">
              <a:schemeClr val="accent2"/>
            </a:effectRef>
            <a:fontRef idx="minor">
              <a:schemeClr val="tx1"/>
            </a:fontRef>
          </p:style>
        </p:cxnSp>
        <p:cxnSp>
          <p:nvCxnSpPr>
            <p:cNvPr id="136" name="Elbow Connector 155">
              <a:extLst>
                <a:ext uri="{FF2B5EF4-FFF2-40B4-BE49-F238E27FC236}">
                  <a16:creationId xmlns:a16="http://schemas.microsoft.com/office/drawing/2014/main" id="{C5F9BB04-8ABB-4C62-82A5-14509171F655}"/>
                </a:ext>
              </a:extLst>
            </p:cNvPr>
            <p:cNvCxnSpPr>
              <a:cxnSpLocks/>
              <a:stCxn id="197" idx="2"/>
              <a:endCxn id="180" idx="0"/>
            </p:cNvCxnSpPr>
            <p:nvPr/>
          </p:nvCxnSpPr>
          <p:spPr>
            <a:xfrm rot="16200000" flipH="1">
              <a:off x="4634023" y="5153898"/>
              <a:ext cx="222005" cy="820738"/>
            </a:xfrm>
            <a:prstGeom prst="bentConnector3">
              <a:avLst>
                <a:gd name="adj1" fmla="val 50000"/>
              </a:avLst>
            </a:prstGeom>
            <a:ln w="19050">
              <a:solidFill>
                <a:srgbClr val="0070C0"/>
              </a:solidFill>
              <a:tailEnd type="triangle"/>
            </a:ln>
          </p:spPr>
          <p:style>
            <a:lnRef idx="2">
              <a:schemeClr val="accent2"/>
            </a:lnRef>
            <a:fillRef idx="0">
              <a:schemeClr val="accent2"/>
            </a:fillRef>
            <a:effectRef idx="1">
              <a:schemeClr val="accent2"/>
            </a:effectRef>
            <a:fontRef idx="minor">
              <a:schemeClr val="tx1"/>
            </a:fontRef>
          </p:style>
        </p:cxnSp>
        <p:cxnSp>
          <p:nvCxnSpPr>
            <p:cNvPr id="138" name="Elbow Connector 159">
              <a:extLst>
                <a:ext uri="{FF2B5EF4-FFF2-40B4-BE49-F238E27FC236}">
                  <a16:creationId xmlns:a16="http://schemas.microsoft.com/office/drawing/2014/main" id="{47125E04-B5AA-4CD1-9A35-CA277FAC102B}"/>
                </a:ext>
              </a:extLst>
            </p:cNvPr>
            <p:cNvCxnSpPr>
              <a:cxnSpLocks/>
              <a:stCxn id="221" idx="2"/>
              <a:endCxn id="187" idx="0"/>
            </p:cNvCxnSpPr>
            <p:nvPr/>
          </p:nvCxnSpPr>
          <p:spPr>
            <a:xfrm rot="16200000" flipH="1">
              <a:off x="8366096" y="5563566"/>
              <a:ext cx="222005" cy="1401"/>
            </a:xfrm>
            <a:prstGeom prst="bentConnector3">
              <a:avLst>
                <a:gd name="adj1" fmla="val 50000"/>
              </a:avLst>
            </a:prstGeom>
            <a:ln w="38100">
              <a:solidFill>
                <a:schemeClr val="accent1"/>
              </a:solidFill>
              <a:prstDash val="sysDot"/>
              <a:tailEnd type="triangle"/>
            </a:ln>
          </p:spPr>
          <p:style>
            <a:lnRef idx="2">
              <a:schemeClr val="accent2"/>
            </a:lnRef>
            <a:fillRef idx="0">
              <a:schemeClr val="accent2"/>
            </a:fillRef>
            <a:effectRef idx="1">
              <a:schemeClr val="accent2"/>
            </a:effectRef>
            <a:fontRef idx="minor">
              <a:schemeClr val="tx1"/>
            </a:fontRef>
          </p:style>
        </p:cxnSp>
        <p:sp>
          <p:nvSpPr>
            <p:cNvPr id="139" name="Rectangle 138">
              <a:extLst>
                <a:ext uri="{FF2B5EF4-FFF2-40B4-BE49-F238E27FC236}">
                  <a16:creationId xmlns:a16="http://schemas.microsoft.com/office/drawing/2014/main" id="{EA56E982-0BE6-4162-9DF7-20A7819A2081}"/>
                </a:ext>
              </a:extLst>
            </p:cNvPr>
            <p:cNvSpPr/>
            <p:nvPr/>
          </p:nvSpPr>
          <p:spPr>
            <a:xfrm>
              <a:off x="2441209" y="1885593"/>
              <a:ext cx="8778240" cy="4572000"/>
            </a:xfrm>
            <a:prstGeom prst="rect">
              <a:avLst/>
            </a:prstGeom>
            <a:noFill/>
            <a:ln w="12700" cap="flat" cmpd="sng" algn="ctr">
              <a:solidFill>
                <a:srgbClr val="007CBC"/>
              </a:solidFill>
              <a:prstDash val="sysDash"/>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pt-BR" sz="1200" b="0" i="0" u="none" strike="noStrike" kern="0" cap="none" spc="0" normalizeH="0" noProof="0">
                  <a:ln>
                    <a:noFill/>
                  </a:ln>
                  <a:solidFill>
                    <a:srgbClr val="007CBC"/>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Região</a:t>
              </a:r>
            </a:p>
          </p:txBody>
        </p:sp>
        <p:pic>
          <p:nvPicPr>
            <p:cNvPr id="141" name="Graphic 140">
              <a:extLst>
                <a:ext uri="{FF2B5EF4-FFF2-40B4-BE49-F238E27FC236}">
                  <a16:creationId xmlns:a16="http://schemas.microsoft.com/office/drawing/2014/main" id="{B99BE460-3F9E-4641-8B5B-849D280688DE}"/>
                </a:ext>
                <a:ext uri="{C183D7F6-B498-43B3-948B-1728B52AA6E4}">
                  <adec:decorative xmlns:adec="http://schemas.microsoft.com/office/drawing/2017/decorative" xmlns="" val="1"/>
                </a:ext>
              </a:extLst>
            </p:cNvPr>
            <p:cNvPicPr>
              <a:picLocks noChangeAspect="1"/>
            </p:cNvPicPr>
            <p:nvPr/>
          </p:nvPicPr>
          <p:blipFill>
            <a:blip r:embed="rId18">
              <a:extLst>
                <a:ext uri="{96DAC541-7B7A-43D3-8B79-37D633B846F1}">
                  <asvg:svgBlip xmlns:asvg="http://schemas.microsoft.com/office/drawing/2016/SVG/main" xmlns="" r:embed="rId19"/>
                </a:ext>
              </a:extLst>
            </a:blip>
            <a:stretch>
              <a:fillRect/>
            </a:stretch>
          </p:blipFill>
          <p:spPr>
            <a:xfrm>
              <a:off x="2441209" y="1885595"/>
              <a:ext cx="457200" cy="457200"/>
            </a:xfrm>
            <a:prstGeom prst="rect">
              <a:avLst/>
            </a:prstGeom>
          </p:spPr>
        </p:pic>
        <p:sp>
          <p:nvSpPr>
            <p:cNvPr id="148" name="TextBox 147">
              <a:extLst>
                <a:ext uri="{FF2B5EF4-FFF2-40B4-BE49-F238E27FC236}">
                  <a16:creationId xmlns:a16="http://schemas.microsoft.com/office/drawing/2014/main" id="{1A1045EB-AC7B-4D8F-A2E7-B9735677D88B}"/>
                </a:ext>
              </a:extLst>
            </p:cNvPr>
            <p:cNvSpPr txBox="1"/>
            <p:nvPr/>
          </p:nvSpPr>
          <p:spPr>
            <a:xfrm>
              <a:off x="5649125" y="2456572"/>
              <a:ext cx="1518966" cy="461665"/>
            </a:xfrm>
            <a:prstGeom prst="rect">
              <a:avLst/>
            </a:prstGeom>
            <a:noFill/>
            <a:ln>
              <a:solidFill>
                <a:schemeClr val="accent1"/>
              </a:solidFill>
            </a:ln>
          </p:spPr>
          <p:txBody>
            <a:bodyPr wrap="square" rtlCol="0">
              <a:spAutoFit/>
            </a:bodyPr>
            <a:lstStyle/>
            <a:p>
              <a:pPr algn="ctr" rtl="0"/>
              <a:r>
                <a:rPr lang="pt-BR" sz="1200">
                  <a:latin typeface="Amazon Ember Light" panose="020B0403020204020204" pitchFamily="34" charset="0"/>
                  <a:ea typeface="Amazon Ember Light" panose="020B0403020204020204" pitchFamily="34" charset="0"/>
                  <a:cs typeface="Amazon Ember Light" panose="020B0403020204020204" pitchFamily="34" charset="0"/>
                </a:rPr>
                <a:t>Elastic Load Balancing</a:t>
              </a: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cxnSp>
          <p:nvCxnSpPr>
            <p:cNvPr id="167" name="Connector: Elbow 166">
              <a:extLst>
                <a:ext uri="{FF2B5EF4-FFF2-40B4-BE49-F238E27FC236}">
                  <a16:creationId xmlns:a16="http://schemas.microsoft.com/office/drawing/2014/main" id="{73E74C3D-36B5-4F7F-AE4F-BF0782207AF6}"/>
                </a:ext>
              </a:extLst>
            </p:cNvPr>
            <p:cNvCxnSpPr>
              <a:cxnSpLocks/>
              <a:stCxn id="169" idx="2"/>
              <a:endCxn id="102" idx="0"/>
            </p:cNvCxnSpPr>
            <p:nvPr/>
          </p:nvCxnSpPr>
          <p:spPr>
            <a:xfrm rot="5400000">
              <a:off x="7217809" y="1056245"/>
              <a:ext cx="123177" cy="1741579"/>
            </a:xfrm>
            <a:prstGeom prst="bentConnector3">
              <a:avLst>
                <a:gd name="adj1" fmla="val 50000"/>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68" name="Straight Arrow Connector 167">
              <a:extLst>
                <a:ext uri="{FF2B5EF4-FFF2-40B4-BE49-F238E27FC236}">
                  <a16:creationId xmlns:a16="http://schemas.microsoft.com/office/drawing/2014/main" id="{DF74E616-8B65-4CB2-8CD6-EF434D2240AA}"/>
                </a:ext>
              </a:extLst>
            </p:cNvPr>
            <p:cNvCxnSpPr>
              <a:stCxn id="97" idx="3"/>
              <a:endCxn id="169" idx="1"/>
            </p:cNvCxnSpPr>
            <p:nvPr/>
          </p:nvCxnSpPr>
          <p:spPr>
            <a:xfrm>
              <a:off x="5223056" y="1636846"/>
              <a:ext cx="2698530" cy="0"/>
            </a:xfrm>
            <a:prstGeom prst="straightConnector1">
              <a:avLst/>
            </a:prstGeom>
            <a:ln w="12700">
              <a:solidFill>
                <a:srgbClr val="0070C0"/>
              </a:solidFill>
              <a:tailEnd type="triangle"/>
            </a:ln>
          </p:spPr>
          <p:style>
            <a:lnRef idx="1">
              <a:schemeClr val="accent1"/>
            </a:lnRef>
            <a:fillRef idx="0">
              <a:schemeClr val="accent1"/>
            </a:fillRef>
            <a:effectRef idx="0">
              <a:schemeClr val="accent1"/>
            </a:effectRef>
            <a:fontRef idx="minor">
              <a:schemeClr val="tx1"/>
            </a:fontRef>
          </p:style>
        </p:cxnSp>
        <p:pic>
          <p:nvPicPr>
            <p:cNvPr id="169" name="Graphic 168">
              <a:extLst>
                <a:ext uri="{FF2B5EF4-FFF2-40B4-BE49-F238E27FC236}">
                  <a16:creationId xmlns:a16="http://schemas.microsoft.com/office/drawing/2014/main" id="{92DA1283-392A-49CE-8659-8B391EDB66C5}"/>
                </a:ext>
                <a:ext uri="{C183D7F6-B498-43B3-948B-1728B52AA6E4}">
                  <adec:decorative xmlns:adec="http://schemas.microsoft.com/office/drawing/2017/decorative" xmlns="" val="1"/>
                </a:ext>
              </a:extLst>
            </p:cNvPr>
            <p:cNvPicPr>
              <a:picLocks noChangeAspect="1"/>
            </p:cNvPicPr>
            <p:nvPr/>
          </p:nvPicPr>
          <p:blipFill>
            <a:blip r:embed="rId20">
              <a:extLst>
                <a:ext uri="{96DAC541-7B7A-43D3-8B79-37D633B846F1}">
                  <asvg:svgBlip xmlns:asvg="http://schemas.microsoft.com/office/drawing/2016/SVG/main" xmlns="" r:embed="rId21"/>
                </a:ext>
              </a:extLst>
            </a:blip>
            <a:stretch>
              <a:fillRect/>
            </a:stretch>
          </p:blipFill>
          <p:spPr>
            <a:xfrm>
              <a:off x="7921586" y="1408246"/>
              <a:ext cx="457200" cy="457200"/>
            </a:xfrm>
            <a:prstGeom prst="rect">
              <a:avLst/>
            </a:prstGeom>
          </p:spPr>
        </p:pic>
        <p:sp>
          <p:nvSpPr>
            <p:cNvPr id="170" name="TextBox 169">
              <a:extLst>
                <a:ext uri="{FF2B5EF4-FFF2-40B4-BE49-F238E27FC236}">
                  <a16:creationId xmlns:a16="http://schemas.microsoft.com/office/drawing/2014/main" id="{B7CD7577-8513-40F0-976D-E6ABD5084C9C}"/>
                </a:ext>
              </a:extLst>
            </p:cNvPr>
            <p:cNvSpPr txBox="1"/>
            <p:nvPr/>
          </p:nvSpPr>
          <p:spPr>
            <a:xfrm>
              <a:off x="10009916" y="2871117"/>
              <a:ext cx="955710" cy="276999"/>
            </a:xfrm>
            <a:prstGeom prst="rect">
              <a:avLst/>
            </a:prstGeom>
            <a:noFill/>
          </p:spPr>
          <p:txBody>
            <a:bodyPr wrap="none" rtlCol="0">
              <a:spAutoFit/>
            </a:bodyPr>
            <a:lstStyle/>
            <a:p>
              <a:pPr algn="ctr" rtl="0"/>
              <a:r>
                <a:rPr lang="pt-BR" sz="1200">
                  <a:latin typeface="Amazon Ember Light" panose="020B0403020204020204" pitchFamily="34" charset="0"/>
                  <a:ea typeface="Amazon Ember Light" panose="020B0403020204020204" pitchFamily="34" charset="0"/>
                  <a:cs typeface="Amazon Ember Light" panose="020B0403020204020204" pitchFamily="34" charset="0"/>
                </a:rPr>
                <a:t>Amazon S3</a:t>
              </a:r>
            </a:p>
          </p:txBody>
        </p:sp>
        <p:sp>
          <p:nvSpPr>
            <p:cNvPr id="171" name="TextBox 170">
              <a:extLst>
                <a:ext uri="{FF2B5EF4-FFF2-40B4-BE49-F238E27FC236}">
                  <a16:creationId xmlns:a16="http://schemas.microsoft.com/office/drawing/2014/main" id="{FBD7C7FB-911D-44BE-81EF-3B6D39B032CA}"/>
                </a:ext>
              </a:extLst>
            </p:cNvPr>
            <p:cNvSpPr txBox="1"/>
            <p:nvPr/>
          </p:nvSpPr>
          <p:spPr>
            <a:xfrm>
              <a:off x="-36390" y="4635716"/>
              <a:ext cx="2412380" cy="461665"/>
            </a:xfrm>
            <a:prstGeom prst="rect">
              <a:avLst/>
            </a:prstGeom>
            <a:solidFill>
              <a:schemeClr val="bg1"/>
            </a:solidFill>
          </p:spPr>
          <p:txBody>
            <a:bodyPr wrap="square" rtlCol="0">
              <a:spAutoFit/>
            </a:bodyPr>
            <a:lstStyle/>
            <a:p>
              <a:pPr algn="ctr" rtl="0"/>
              <a:r>
                <a:rPr lang="pt-BR" sz="1200">
                  <a:latin typeface="Amazon Ember Light" panose="020B0403020204020204" pitchFamily="34" charset="0"/>
                  <a:ea typeface="Amazon Ember Light" panose="020B0403020204020204" pitchFamily="34" charset="0"/>
                  <a:cs typeface="Amazon Ember Light" panose="020B0403020204020204" pitchFamily="34" charset="0"/>
                </a:rPr>
                <a:t>Camada de aplicação com servidores de back-end</a:t>
              </a:r>
            </a:p>
          </p:txBody>
        </p:sp>
        <p:pic>
          <p:nvPicPr>
            <p:cNvPr id="180" name="Graphic 179">
              <a:extLst>
                <a:ext uri="{FF2B5EF4-FFF2-40B4-BE49-F238E27FC236}">
                  <a16:creationId xmlns:a16="http://schemas.microsoft.com/office/drawing/2014/main" id="{08E68793-2C9F-4B62-85A9-0BE95BA3F2F6}"/>
                </a:ext>
                <a:ext uri="{C183D7F6-B498-43B3-948B-1728B52AA6E4}">
                  <adec:decorative xmlns:adec="http://schemas.microsoft.com/office/drawing/2017/decorative" xmlns="" val="1"/>
                </a:ext>
              </a:extLst>
            </p:cNvPr>
            <p:cNvPicPr>
              <a:picLocks noChangeAspect="1"/>
            </p:cNvPicPr>
            <p:nvPr/>
          </p:nvPicPr>
          <p:blipFill>
            <a:blip r:embed="rId22">
              <a:extLst>
                <a:ext uri="{96DAC541-7B7A-43D3-8B79-37D633B846F1}">
                  <asvg:svgBlip xmlns:asvg="http://schemas.microsoft.com/office/drawing/2016/SVG/main" xmlns="" r:embed="rId23"/>
                </a:ext>
              </a:extLst>
            </a:blip>
            <a:stretch>
              <a:fillRect/>
            </a:stretch>
          </p:blipFill>
          <p:spPr>
            <a:xfrm>
              <a:off x="4920444" y="5675270"/>
              <a:ext cx="469900" cy="469900"/>
            </a:xfrm>
            <a:prstGeom prst="rect">
              <a:avLst/>
            </a:prstGeom>
          </p:spPr>
        </p:pic>
        <p:cxnSp>
          <p:nvCxnSpPr>
            <p:cNvPr id="181" name="Straight Arrow Connector 180">
              <a:extLst>
                <a:ext uri="{FF2B5EF4-FFF2-40B4-BE49-F238E27FC236}">
                  <a16:creationId xmlns:a16="http://schemas.microsoft.com/office/drawing/2014/main" id="{8BE1ED3A-6B5D-48B2-9920-4493EAE7C959}"/>
                </a:ext>
              </a:extLst>
            </p:cNvPr>
            <p:cNvCxnSpPr>
              <a:cxnSpLocks/>
              <a:endCxn id="180" idx="1"/>
            </p:cNvCxnSpPr>
            <p:nvPr/>
          </p:nvCxnSpPr>
          <p:spPr>
            <a:xfrm>
              <a:off x="3903870" y="5910220"/>
              <a:ext cx="1016574" cy="0"/>
            </a:xfrm>
            <a:prstGeom prst="straightConnector1">
              <a:avLst/>
            </a:prstGeom>
            <a:ln w="19050">
              <a:solidFill>
                <a:srgbClr val="0070C0"/>
              </a:solidFill>
              <a:tailEnd type="triangle"/>
            </a:ln>
          </p:spPr>
          <p:style>
            <a:lnRef idx="2">
              <a:schemeClr val="accent1"/>
            </a:lnRef>
            <a:fillRef idx="0">
              <a:schemeClr val="accent1"/>
            </a:fillRef>
            <a:effectRef idx="1">
              <a:schemeClr val="accent1"/>
            </a:effectRef>
            <a:fontRef idx="minor">
              <a:schemeClr val="tx1"/>
            </a:fontRef>
          </p:style>
        </p:cxnSp>
        <p:sp>
          <p:nvSpPr>
            <p:cNvPr id="182" name="Rectangle 181">
              <a:extLst>
                <a:ext uri="{FF2B5EF4-FFF2-40B4-BE49-F238E27FC236}">
                  <a16:creationId xmlns:a16="http://schemas.microsoft.com/office/drawing/2014/main" id="{D2CFB63A-1A06-4486-898D-0A5588004DC2}"/>
                </a:ext>
              </a:extLst>
            </p:cNvPr>
            <p:cNvSpPr/>
            <p:nvPr/>
          </p:nvSpPr>
          <p:spPr>
            <a:xfrm>
              <a:off x="3100216" y="2284485"/>
              <a:ext cx="2468880" cy="4114800"/>
            </a:xfrm>
            <a:prstGeom prst="rect">
              <a:avLst/>
            </a:prstGeom>
            <a:noFill/>
            <a:ln w="12700" cap="flat" cmpd="sng" algn="ctr">
              <a:solidFill>
                <a:srgbClr val="007CBC"/>
              </a:solidFill>
              <a:prstDash val="dash"/>
              <a:miter lim="800000"/>
            </a:ln>
            <a:effectLst/>
          </p:spPr>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200" b="0" i="0" u="none" strike="noStrike" kern="0" cap="none" spc="0" normalizeH="0" noProof="0">
                  <a:ln>
                    <a:noFill/>
                  </a:ln>
                  <a:solidFill>
                    <a:srgbClr val="007CBC"/>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Zona de disponibilidade A</a:t>
              </a:r>
            </a:p>
          </p:txBody>
        </p:sp>
        <p:sp>
          <p:nvSpPr>
            <p:cNvPr id="183" name="TextBox 182">
              <a:extLst>
                <a:ext uri="{FF2B5EF4-FFF2-40B4-BE49-F238E27FC236}">
                  <a16:creationId xmlns:a16="http://schemas.microsoft.com/office/drawing/2014/main" id="{B8A96577-35A0-4106-8EB8-A8118F69BF60}"/>
                </a:ext>
              </a:extLst>
            </p:cNvPr>
            <p:cNvSpPr txBox="1"/>
            <p:nvPr/>
          </p:nvSpPr>
          <p:spPr>
            <a:xfrm>
              <a:off x="2892395" y="6096030"/>
              <a:ext cx="1544012" cy="276999"/>
            </a:xfrm>
            <a:prstGeom prst="rect">
              <a:avLst/>
            </a:prstGeom>
            <a:noFill/>
          </p:spPr>
          <p:txBody>
            <a:bodyPr wrap="none" rtlCol="0">
              <a:spAutoFit/>
            </a:bodyPr>
            <a:lstStyle/>
            <a:p>
              <a:pPr algn="ctr" rtl="0"/>
              <a:r>
                <a:rPr lang="pt-BR" sz="1200" dirty="0" err="1">
                  <a:latin typeface="Amazon Ember Light" panose="020B0403020204020204" pitchFamily="34" charset="0"/>
                  <a:ea typeface="Amazon Ember Light" panose="020B0403020204020204" pitchFamily="34" charset="0"/>
                  <a:cs typeface="Amazon Ember Light" panose="020B0403020204020204" pitchFamily="34" charset="0"/>
                </a:rPr>
                <a:t>Amazon</a:t>
              </a:r>
              <a:r>
                <a:rPr lang="pt-BR" sz="1200" dirty="0">
                  <a:latin typeface="Amazon Ember Light" panose="020B0403020204020204" pitchFamily="34" charset="0"/>
                  <a:ea typeface="Amazon Ember Light" panose="020B0403020204020204" pitchFamily="34" charset="0"/>
                  <a:cs typeface="Amazon Ember Light" panose="020B0403020204020204" pitchFamily="34" charset="0"/>
                </a:rPr>
                <a:t> </a:t>
              </a:r>
              <a:r>
                <a:rPr lang="pt-BR" sz="1200" dirty="0" err="1">
                  <a:latin typeface="Amazon Ember Light" panose="020B0403020204020204" pitchFamily="34" charset="0"/>
                  <a:ea typeface="Amazon Ember Light" panose="020B0403020204020204" pitchFamily="34" charset="0"/>
                  <a:cs typeface="Amazon Ember Light" panose="020B0403020204020204" pitchFamily="34" charset="0"/>
                </a:rPr>
                <a:t>ElastiCache</a:t>
              </a: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84" name="TextBox 183">
              <a:extLst>
                <a:ext uri="{FF2B5EF4-FFF2-40B4-BE49-F238E27FC236}">
                  <a16:creationId xmlns:a16="http://schemas.microsoft.com/office/drawing/2014/main" id="{BF8EB51C-34E7-4CAF-A1CB-007ECE0D52DA}"/>
                </a:ext>
              </a:extLst>
            </p:cNvPr>
            <p:cNvSpPr txBox="1"/>
            <p:nvPr/>
          </p:nvSpPr>
          <p:spPr>
            <a:xfrm>
              <a:off x="228513" y="3028746"/>
              <a:ext cx="1882574" cy="461665"/>
            </a:xfrm>
            <a:prstGeom prst="rect">
              <a:avLst/>
            </a:prstGeom>
            <a:solidFill>
              <a:schemeClr val="bg1"/>
            </a:solidFill>
          </p:spPr>
          <p:txBody>
            <a:bodyPr wrap="square" rtlCol="0">
              <a:spAutoFit/>
            </a:bodyPr>
            <a:lstStyle/>
            <a:p>
              <a:pPr algn="ctr" rtl="0"/>
              <a:r>
                <a:rPr lang="pt-BR" sz="1200" dirty="0">
                  <a:latin typeface="Amazon Ember Light" panose="020B0403020204020204" pitchFamily="34" charset="0"/>
                  <a:ea typeface="Amazon Ember Light" panose="020B0403020204020204" pitchFamily="34" charset="0"/>
                  <a:cs typeface="Amazon Ember Light" panose="020B0403020204020204" pitchFamily="34" charset="0"/>
                </a:rPr>
                <a:t>Camada de apresentação com servidores Web</a:t>
              </a:r>
            </a:p>
          </p:txBody>
        </p:sp>
        <p:sp>
          <p:nvSpPr>
            <p:cNvPr id="185" name="TextBox 184">
              <a:extLst>
                <a:ext uri="{FF2B5EF4-FFF2-40B4-BE49-F238E27FC236}">
                  <a16:creationId xmlns:a16="http://schemas.microsoft.com/office/drawing/2014/main" id="{8A386576-4F48-4CFA-A873-48ACCAA42CD8}"/>
                </a:ext>
              </a:extLst>
            </p:cNvPr>
            <p:cNvSpPr txBox="1"/>
            <p:nvPr/>
          </p:nvSpPr>
          <p:spPr>
            <a:xfrm>
              <a:off x="4433270" y="6096030"/>
              <a:ext cx="2694920" cy="276999"/>
            </a:xfrm>
            <a:prstGeom prst="rect">
              <a:avLst/>
            </a:prstGeom>
            <a:noFill/>
          </p:spPr>
          <p:txBody>
            <a:bodyPr wrap="square" rtlCol="0">
              <a:spAutoFit/>
            </a:bodyPr>
            <a:lstStyle/>
            <a:p>
              <a:pPr algn="ctr" rtl="0"/>
              <a:r>
                <a:rPr lang="pt-BR" sz="1200" dirty="0">
                  <a:latin typeface="Amazon Ember Light" panose="020B0403020204020204" pitchFamily="34" charset="0"/>
                  <a:ea typeface="Amazon Ember Light" panose="020B0403020204020204" pitchFamily="34" charset="0"/>
                  <a:cs typeface="Amazon Ember Light" panose="020B0403020204020204" pitchFamily="34" charset="0"/>
                </a:rPr>
                <a:t>Instância de banco de dados principal</a:t>
              </a:r>
            </a:p>
          </p:txBody>
        </p:sp>
        <p:sp>
          <p:nvSpPr>
            <p:cNvPr id="186" name="TextBox 185">
              <a:extLst>
                <a:ext uri="{FF2B5EF4-FFF2-40B4-BE49-F238E27FC236}">
                  <a16:creationId xmlns:a16="http://schemas.microsoft.com/office/drawing/2014/main" id="{C133FFB8-7EFC-4C65-92E0-B60910B1107C}"/>
                </a:ext>
              </a:extLst>
            </p:cNvPr>
            <p:cNvSpPr txBox="1"/>
            <p:nvPr/>
          </p:nvSpPr>
          <p:spPr>
            <a:xfrm>
              <a:off x="5578871" y="4342734"/>
              <a:ext cx="1663088" cy="276999"/>
            </a:xfrm>
            <a:prstGeom prst="rect">
              <a:avLst/>
            </a:prstGeom>
            <a:noFill/>
          </p:spPr>
          <p:txBody>
            <a:bodyPr wrap="square" rtlCol="0">
              <a:spAutoFit/>
            </a:bodyPr>
            <a:lstStyle/>
            <a:p>
              <a:pPr algn="ctr" rtl="0"/>
              <a:r>
                <a:rPr lang="pt-BR" sz="1200">
                  <a:latin typeface="Amazon Ember Light" panose="020B0403020204020204" pitchFamily="34" charset="0"/>
                  <a:ea typeface="Amazon Ember Light" panose="020B0403020204020204" pitchFamily="34" charset="0"/>
                  <a:cs typeface="Amazon Ember Light" panose="020B0403020204020204" pitchFamily="34" charset="0"/>
                </a:rPr>
                <a:t>Elastic Load Balancing</a:t>
              </a: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pic>
          <p:nvPicPr>
            <p:cNvPr id="187" name="Graphic 186">
              <a:extLst>
                <a:ext uri="{FF2B5EF4-FFF2-40B4-BE49-F238E27FC236}">
                  <a16:creationId xmlns:a16="http://schemas.microsoft.com/office/drawing/2014/main" id="{A698DF7B-7508-4DC9-B2E0-76C033E73010}"/>
                </a:ext>
                <a:ext uri="{C183D7F6-B498-43B3-948B-1728B52AA6E4}">
                  <adec:decorative xmlns:adec="http://schemas.microsoft.com/office/drawing/2017/decorative" xmlns="" val="1"/>
                </a:ext>
              </a:extLst>
            </p:cNvPr>
            <p:cNvPicPr>
              <a:picLocks noChangeAspect="1"/>
            </p:cNvPicPr>
            <p:nvPr/>
          </p:nvPicPr>
          <p:blipFill>
            <a:blip r:embed="rId22">
              <a:extLst>
                <a:ext uri="{96DAC541-7B7A-43D3-8B79-37D633B846F1}">
                  <asvg:svgBlip xmlns:asvg="http://schemas.microsoft.com/office/drawing/2016/SVG/main" xmlns="" r:embed="rId23"/>
                </a:ext>
              </a:extLst>
            </a:blip>
            <a:stretch>
              <a:fillRect/>
            </a:stretch>
          </p:blipFill>
          <p:spPr>
            <a:xfrm>
              <a:off x="8242849" y="5675270"/>
              <a:ext cx="469900" cy="469900"/>
            </a:xfrm>
            <a:prstGeom prst="rect">
              <a:avLst/>
            </a:prstGeom>
          </p:spPr>
        </p:pic>
        <p:sp>
          <p:nvSpPr>
            <p:cNvPr id="188" name="Rectangle 187">
              <a:extLst>
                <a:ext uri="{FF2B5EF4-FFF2-40B4-BE49-F238E27FC236}">
                  <a16:creationId xmlns:a16="http://schemas.microsoft.com/office/drawing/2014/main" id="{A5BC81E7-6BB2-4BCA-9783-06AE9023A586}"/>
                </a:ext>
              </a:extLst>
            </p:cNvPr>
            <p:cNvSpPr/>
            <p:nvPr/>
          </p:nvSpPr>
          <p:spPr>
            <a:xfrm>
              <a:off x="7241958" y="2284485"/>
              <a:ext cx="2468880" cy="4114800"/>
            </a:xfrm>
            <a:prstGeom prst="rect">
              <a:avLst/>
            </a:prstGeom>
            <a:noFill/>
            <a:ln w="12700" cap="flat" cmpd="sng" algn="ctr">
              <a:solidFill>
                <a:srgbClr val="007CBC"/>
              </a:solidFill>
              <a:prstDash val="dash"/>
              <a:miter lim="800000"/>
            </a:ln>
            <a:effectLst/>
          </p:spPr>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200" b="0" i="0" u="none" strike="noStrike" kern="0" cap="none" spc="0" normalizeH="0" noProof="0">
                  <a:ln>
                    <a:noFill/>
                  </a:ln>
                  <a:solidFill>
                    <a:srgbClr val="007CBC"/>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Zona de disponibilidade B</a:t>
              </a:r>
            </a:p>
          </p:txBody>
        </p:sp>
        <p:sp>
          <p:nvSpPr>
            <p:cNvPr id="189" name="TextBox 188">
              <a:extLst>
                <a:ext uri="{FF2B5EF4-FFF2-40B4-BE49-F238E27FC236}">
                  <a16:creationId xmlns:a16="http://schemas.microsoft.com/office/drawing/2014/main" id="{4AE53C7E-40BA-4103-9743-87936B8D3F73}"/>
                </a:ext>
              </a:extLst>
            </p:cNvPr>
            <p:cNvSpPr txBox="1"/>
            <p:nvPr/>
          </p:nvSpPr>
          <p:spPr>
            <a:xfrm>
              <a:off x="7175815" y="6096030"/>
              <a:ext cx="2610010" cy="261610"/>
            </a:xfrm>
            <a:prstGeom prst="rect">
              <a:avLst/>
            </a:prstGeom>
            <a:noFill/>
          </p:spPr>
          <p:txBody>
            <a:bodyPr wrap="none" rtlCol="0">
              <a:spAutoFit/>
            </a:bodyPr>
            <a:lstStyle/>
            <a:p>
              <a:pPr algn="ctr" rtl="0"/>
              <a:r>
                <a:rPr lang="pt-BR" sz="1100" spc="-20" dirty="0">
                  <a:latin typeface="Amazon Ember Light" panose="020B0403020204020204" pitchFamily="34" charset="0"/>
                  <a:ea typeface="Amazon Ember Light" panose="020B0403020204020204" pitchFamily="34" charset="0"/>
                  <a:cs typeface="Amazon Ember Light" panose="020B0403020204020204" pitchFamily="34" charset="0"/>
                </a:rPr>
                <a:t>Instância de banco de dados em espera</a:t>
              </a:r>
            </a:p>
          </p:txBody>
        </p:sp>
        <p:sp>
          <p:nvSpPr>
            <p:cNvPr id="190" name="TextBox 189">
              <a:extLst>
                <a:ext uri="{FF2B5EF4-FFF2-40B4-BE49-F238E27FC236}">
                  <a16:creationId xmlns:a16="http://schemas.microsoft.com/office/drawing/2014/main" id="{2BDD6885-F125-4E40-AB53-9F114172231A}"/>
                </a:ext>
              </a:extLst>
            </p:cNvPr>
            <p:cNvSpPr txBox="1"/>
            <p:nvPr/>
          </p:nvSpPr>
          <p:spPr>
            <a:xfrm>
              <a:off x="283980" y="5740943"/>
              <a:ext cx="1771639" cy="276999"/>
            </a:xfrm>
            <a:prstGeom prst="rect">
              <a:avLst/>
            </a:prstGeom>
            <a:solidFill>
              <a:schemeClr val="bg1"/>
            </a:solidFill>
          </p:spPr>
          <p:txBody>
            <a:bodyPr wrap="none" rtlCol="0">
              <a:spAutoFit/>
            </a:bodyPr>
            <a:lstStyle/>
            <a:p>
              <a:pPr algn="ctr" rtl="0"/>
              <a:r>
                <a:rPr lang="pt-BR" sz="1200">
                  <a:latin typeface="Amazon Ember Light" panose="020B0403020204020204" pitchFamily="34" charset="0"/>
                  <a:ea typeface="Amazon Ember Light" panose="020B0403020204020204" pitchFamily="34" charset="0"/>
                  <a:cs typeface="Amazon Ember Light" panose="020B0403020204020204" pitchFamily="34" charset="0"/>
                </a:rPr>
                <a:t>Camada de persistência</a:t>
              </a:r>
            </a:p>
          </p:txBody>
        </p:sp>
        <p:grpSp>
          <p:nvGrpSpPr>
            <p:cNvPr id="191" name="Group 190">
              <a:extLst>
                <a:ext uri="{FF2B5EF4-FFF2-40B4-BE49-F238E27FC236}">
                  <a16:creationId xmlns:a16="http://schemas.microsoft.com/office/drawing/2014/main" id="{38984309-C66C-4070-8096-ABA80F4ECE08}"/>
                </a:ext>
              </a:extLst>
            </p:cNvPr>
            <p:cNvGrpSpPr/>
            <p:nvPr/>
          </p:nvGrpSpPr>
          <p:grpSpPr>
            <a:xfrm>
              <a:off x="3187519" y="2632975"/>
              <a:ext cx="2294275" cy="1373959"/>
              <a:chOff x="3191656" y="2632975"/>
              <a:chExt cx="2294275" cy="1373959"/>
            </a:xfrm>
          </p:grpSpPr>
          <p:grpSp>
            <p:nvGrpSpPr>
              <p:cNvPr id="209" name="Group 208">
                <a:extLst>
                  <a:ext uri="{FF2B5EF4-FFF2-40B4-BE49-F238E27FC236}">
                    <a16:creationId xmlns:a16="http://schemas.microsoft.com/office/drawing/2014/main" id="{96907683-713C-43CE-9B14-E26314C0E2AB}"/>
                  </a:ext>
                </a:extLst>
              </p:cNvPr>
              <p:cNvGrpSpPr/>
              <p:nvPr/>
            </p:nvGrpSpPr>
            <p:grpSpPr>
              <a:xfrm>
                <a:off x="3191656" y="2632975"/>
                <a:ext cx="2294275" cy="1373959"/>
                <a:chOff x="3191656" y="2632975"/>
                <a:chExt cx="2294275" cy="1373959"/>
              </a:xfrm>
            </p:grpSpPr>
            <p:sp>
              <p:nvSpPr>
                <p:cNvPr id="216" name="Rectangle 215">
                  <a:extLst>
                    <a:ext uri="{FF2B5EF4-FFF2-40B4-BE49-F238E27FC236}">
                      <a16:creationId xmlns:a16="http://schemas.microsoft.com/office/drawing/2014/main" id="{E1F77592-FBAE-4308-B76D-1C68EC3D06C4}"/>
                    </a:ext>
                  </a:extLst>
                </p:cNvPr>
                <p:cNvSpPr/>
                <p:nvPr/>
              </p:nvSpPr>
              <p:spPr>
                <a:xfrm>
                  <a:off x="3199931" y="2635334"/>
                  <a:ext cx="2286000" cy="1371600"/>
                </a:xfrm>
                <a:prstGeom prst="rect">
                  <a:avLst/>
                </a:prstGeom>
                <a:solidFill>
                  <a:srgbClr val="1D8900">
                    <a:alpha val="9804"/>
                  </a:srgbClr>
                </a:solidFill>
                <a:ln w="12700" cap="flat" cmpd="sng" algn="ctr">
                  <a:noFill/>
                  <a:prstDash val="dash"/>
                  <a:miter lim="800000"/>
                </a:ln>
                <a:effectLst/>
              </p:spPr>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pt-BR" sz="1200" b="0" i="0" u="none" strike="noStrike" kern="0" cap="none" spc="0" normalizeH="0" noProof="0">
                      <a:ln>
                        <a:noFill/>
                      </a:ln>
                      <a:solidFill>
                        <a:srgbClr val="1D89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Sub-rede pública</a:t>
                  </a:r>
                </a:p>
              </p:txBody>
            </p:sp>
            <p:pic>
              <p:nvPicPr>
                <p:cNvPr id="217" name="Graphic 216">
                  <a:extLst>
                    <a:ext uri="{FF2B5EF4-FFF2-40B4-BE49-F238E27FC236}">
                      <a16:creationId xmlns:a16="http://schemas.microsoft.com/office/drawing/2014/main" id="{45C2A51A-0E3F-44B3-AC88-E56DFEC175EB}"/>
                    </a:ext>
                    <a:ext uri="{C183D7F6-B498-43B3-948B-1728B52AA6E4}">
                      <adec:decorative xmlns:adec="http://schemas.microsoft.com/office/drawing/2017/decorative" xmlns="" val="1"/>
                    </a:ext>
                  </a:extLst>
                </p:cNvPr>
                <p:cNvPicPr>
                  <a:picLocks noChangeAspect="1"/>
                </p:cNvPicPr>
                <p:nvPr/>
              </p:nvPicPr>
              <p:blipFill>
                <a:blip r:embed="rId24">
                  <a:extLst>
                    <a:ext uri="{96DAC541-7B7A-43D3-8B79-37D633B846F1}">
                      <asvg:svgBlip xmlns:asvg="http://schemas.microsoft.com/office/drawing/2016/SVG/main" xmlns="" r:embed="rId25"/>
                    </a:ext>
                  </a:extLst>
                </a:blip>
                <a:stretch>
                  <a:fillRect/>
                </a:stretch>
              </p:blipFill>
              <p:spPr>
                <a:xfrm>
                  <a:off x="3191656" y="2632975"/>
                  <a:ext cx="274320" cy="274320"/>
                </a:xfrm>
                <a:prstGeom prst="rect">
                  <a:avLst/>
                </a:prstGeom>
              </p:spPr>
            </p:pic>
          </p:grpSp>
          <p:grpSp>
            <p:nvGrpSpPr>
              <p:cNvPr id="210" name="Group 209">
                <a:extLst>
                  <a:ext uri="{FF2B5EF4-FFF2-40B4-BE49-F238E27FC236}">
                    <a16:creationId xmlns:a16="http://schemas.microsoft.com/office/drawing/2014/main" id="{A16DA90D-EC64-44D3-8B62-0D88D776CE07}"/>
                  </a:ext>
                </a:extLst>
              </p:cNvPr>
              <p:cNvGrpSpPr/>
              <p:nvPr/>
            </p:nvGrpSpPr>
            <p:grpSpPr>
              <a:xfrm>
                <a:off x="3378673" y="2946609"/>
                <a:ext cx="1920240" cy="1005840"/>
                <a:chOff x="3376057" y="2946609"/>
                <a:chExt cx="1920240" cy="1005840"/>
              </a:xfrm>
            </p:grpSpPr>
            <p:sp>
              <p:nvSpPr>
                <p:cNvPr id="211" name="Rectangle 210">
                  <a:extLst>
                    <a:ext uri="{FF2B5EF4-FFF2-40B4-BE49-F238E27FC236}">
                      <a16:creationId xmlns:a16="http://schemas.microsoft.com/office/drawing/2014/main" id="{BF01946C-53BA-4071-8B48-7ED182CA3771}"/>
                    </a:ext>
                  </a:extLst>
                </p:cNvPr>
                <p:cNvSpPr/>
                <p:nvPr/>
              </p:nvSpPr>
              <p:spPr>
                <a:xfrm>
                  <a:off x="3376057" y="2946609"/>
                  <a:ext cx="1920240" cy="1005840"/>
                </a:xfrm>
                <a:prstGeom prst="rect">
                  <a:avLst/>
                </a:prstGeom>
                <a:noFill/>
                <a:ln w="12700" cap="flat" cmpd="sng" algn="ctr">
                  <a:solidFill>
                    <a:srgbClr val="D86613"/>
                  </a:solidFill>
                  <a:prstDash val="dash"/>
                  <a:miter lim="800000"/>
                </a:ln>
                <a:effectLst/>
              </p:spPr>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noProof="0" dirty="0">
                    <a:ln>
                      <a:noFill/>
                    </a:ln>
                    <a:solidFill>
                      <a:srgbClr val="D86613"/>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a:p>
                  <a:pPr marL="0" marR="0" lvl="0" indent="0" algn="ctr" defTabSz="914400" rtl="0" eaLnBrk="1" fontAlgn="auto" latinLnBrk="0" hangingPunct="1">
                    <a:lnSpc>
                      <a:spcPct val="100000"/>
                    </a:lnSpc>
                    <a:spcBef>
                      <a:spcPts val="600"/>
                    </a:spcBef>
                    <a:spcAft>
                      <a:spcPts val="0"/>
                    </a:spcAft>
                    <a:buClrTx/>
                    <a:buSzTx/>
                    <a:buFontTx/>
                    <a:buNone/>
                    <a:tabLst/>
                    <a:defRPr/>
                  </a:pPr>
                  <a:r>
                    <a:rPr lang="pt-BR" sz="1200" b="0" i="0" u="none" strike="noStrike" kern="0" cap="none" spc="0" normalizeH="0" noProof="0">
                      <a:ln>
                        <a:noFill/>
                      </a:ln>
                      <a:solidFill>
                        <a:srgbClr val="D86613"/>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Grupo de Auto Scaling</a:t>
                  </a:r>
                  <a:endParaRPr kumimoji="0" lang="en-US" sz="1050" b="0" i="0" u="none" strike="noStrike" kern="0" cap="none" spc="0" normalizeH="0" noProof="0" dirty="0">
                    <a:ln>
                      <a:noFill/>
                    </a:ln>
                    <a:solidFill>
                      <a:srgbClr val="D86613"/>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pic>
              <p:nvPicPr>
                <p:cNvPr id="212" name="Graphic 211">
                  <a:extLst>
                    <a:ext uri="{FF2B5EF4-FFF2-40B4-BE49-F238E27FC236}">
                      <a16:creationId xmlns:a16="http://schemas.microsoft.com/office/drawing/2014/main" id="{DB410F34-9D88-4723-A2B7-27EE614DFC06}"/>
                    </a:ext>
                    <a:ext uri="{C183D7F6-B498-43B3-948B-1728B52AA6E4}">
                      <adec:decorative xmlns:adec="http://schemas.microsoft.com/office/drawing/2017/decorative" xmlns="" val="1"/>
                    </a:ext>
                  </a:extLst>
                </p:cNvPr>
                <p:cNvPicPr>
                  <a:picLocks noChangeAspect="1"/>
                </p:cNvPicPr>
                <p:nvPr/>
              </p:nvPicPr>
              <p:blipFill>
                <a:blip r:embed="rId10">
                  <a:extLst>
                    <a:ext uri="{96DAC541-7B7A-43D3-8B79-37D633B846F1}">
                      <asvg:svgBlip xmlns:asvg="http://schemas.microsoft.com/office/drawing/2016/SVG/main" xmlns="" r:embed="rId11"/>
                    </a:ext>
                  </a:extLst>
                </a:blip>
                <a:stretch>
                  <a:fillRect/>
                </a:stretch>
              </p:blipFill>
              <p:spPr>
                <a:xfrm>
                  <a:off x="4171077" y="2946609"/>
                  <a:ext cx="330200" cy="330200"/>
                </a:xfrm>
                <a:prstGeom prst="rect">
                  <a:avLst/>
                </a:prstGeom>
              </p:spPr>
            </p:pic>
            <p:grpSp>
              <p:nvGrpSpPr>
                <p:cNvPr id="213" name="Group 212">
                  <a:extLst>
                    <a:ext uri="{FF2B5EF4-FFF2-40B4-BE49-F238E27FC236}">
                      <a16:creationId xmlns:a16="http://schemas.microsoft.com/office/drawing/2014/main" id="{D3194E5E-EF59-4139-9E45-313F77DDFF28}"/>
                    </a:ext>
                  </a:extLst>
                </p:cNvPr>
                <p:cNvGrpSpPr/>
                <p:nvPr/>
              </p:nvGrpSpPr>
              <p:grpSpPr>
                <a:xfrm>
                  <a:off x="3631770" y="3461998"/>
                  <a:ext cx="1408815" cy="469900"/>
                  <a:chOff x="3744507" y="3063915"/>
                  <a:chExt cx="1408815" cy="469900"/>
                </a:xfrm>
              </p:grpSpPr>
              <p:pic>
                <p:nvPicPr>
                  <p:cNvPr id="214" name="Graphic 213">
                    <a:extLst>
                      <a:ext uri="{FF2B5EF4-FFF2-40B4-BE49-F238E27FC236}">
                        <a16:creationId xmlns:a16="http://schemas.microsoft.com/office/drawing/2014/main" id="{2A88357A-7EF9-4F10-93F7-CD1ED8935CA0}"/>
                      </a:ext>
                      <a:ext uri="{C183D7F6-B498-43B3-948B-1728B52AA6E4}">
                        <adec:decorative xmlns:adec="http://schemas.microsoft.com/office/drawing/2017/decorative" xmlns="" val="1"/>
                      </a:ext>
                    </a:extLst>
                  </p:cNvPr>
                  <p:cNvPicPr>
                    <a:picLocks noChangeAspect="1"/>
                  </p:cNvPicPr>
                  <p:nvPr/>
                </p:nvPicPr>
                <p:blipFill>
                  <a:blip r:embed="rId8">
                    <a:extLst>
                      <a:ext uri="{96DAC541-7B7A-43D3-8B79-37D633B846F1}">
                        <asvg:svgBlip xmlns:asvg="http://schemas.microsoft.com/office/drawing/2016/SVG/main" xmlns="" r:embed="rId9"/>
                      </a:ext>
                    </a:extLst>
                  </a:blip>
                  <a:stretch>
                    <a:fillRect/>
                  </a:stretch>
                </p:blipFill>
                <p:spPr>
                  <a:xfrm>
                    <a:off x="3744507" y="3063915"/>
                    <a:ext cx="469900" cy="469900"/>
                  </a:xfrm>
                  <a:prstGeom prst="rect">
                    <a:avLst/>
                  </a:prstGeom>
                </p:spPr>
              </p:pic>
              <p:pic>
                <p:nvPicPr>
                  <p:cNvPr id="215" name="Graphic 214">
                    <a:extLst>
                      <a:ext uri="{FF2B5EF4-FFF2-40B4-BE49-F238E27FC236}">
                        <a16:creationId xmlns:a16="http://schemas.microsoft.com/office/drawing/2014/main" id="{D77C6E00-5E53-4048-927A-AA658E0913A0}"/>
                      </a:ext>
                      <a:ext uri="{C183D7F6-B498-43B3-948B-1728B52AA6E4}">
                        <adec:decorative xmlns:adec="http://schemas.microsoft.com/office/drawing/2017/decorative" xmlns="" val="1"/>
                      </a:ext>
                    </a:extLst>
                  </p:cNvPr>
                  <p:cNvPicPr>
                    <a:picLocks noChangeAspect="1"/>
                  </p:cNvPicPr>
                  <p:nvPr/>
                </p:nvPicPr>
                <p:blipFill>
                  <a:blip r:embed="rId8">
                    <a:extLst>
                      <a:ext uri="{96DAC541-7B7A-43D3-8B79-37D633B846F1}">
                        <asvg:svgBlip xmlns:asvg="http://schemas.microsoft.com/office/drawing/2016/SVG/main" xmlns="" r:embed="rId9"/>
                      </a:ext>
                    </a:extLst>
                  </a:blip>
                  <a:stretch>
                    <a:fillRect/>
                  </a:stretch>
                </p:blipFill>
                <p:spPr>
                  <a:xfrm>
                    <a:off x="4683422" y="3063915"/>
                    <a:ext cx="469900" cy="469900"/>
                  </a:xfrm>
                  <a:prstGeom prst="rect">
                    <a:avLst/>
                  </a:prstGeom>
                </p:spPr>
              </p:pic>
            </p:grpSp>
          </p:grpSp>
        </p:grpSp>
        <p:grpSp>
          <p:nvGrpSpPr>
            <p:cNvPr id="192" name="Group 191">
              <a:extLst>
                <a:ext uri="{FF2B5EF4-FFF2-40B4-BE49-F238E27FC236}">
                  <a16:creationId xmlns:a16="http://schemas.microsoft.com/office/drawing/2014/main" id="{049BE9FE-B080-42EE-AE98-7F13CD80FD56}"/>
                </a:ext>
              </a:extLst>
            </p:cNvPr>
            <p:cNvGrpSpPr/>
            <p:nvPr/>
          </p:nvGrpSpPr>
          <p:grpSpPr>
            <a:xfrm>
              <a:off x="7329261" y="2632975"/>
              <a:ext cx="2294275" cy="1373959"/>
              <a:chOff x="3191656" y="2632975"/>
              <a:chExt cx="2294275" cy="1373959"/>
            </a:xfrm>
          </p:grpSpPr>
          <p:sp>
            <p:nvSpPr>
              <p:cNvPr id="202" name="Rectangle 201">
                <a:extLst>
                  <a:ext uri="{FF2B5EF4-FFF2-40B4-BE49-F238E27FC236}">
                    <a16:creationId xmlns:a16="http://schemas.microsoft.com/office/drawing/2014/main" id="{12DCA113-D4D5-41DE-8928-BC63D74EB542}"/>
                  </a:ext>
                </a:extLst>
              </p:cNvPr>
              <p:cNvSpPr/>
              <p:nvPr/>
            </p:nvSpPr>
            <p:spPr>
              <a:xfrm>
                <a:off x="3199931" y="2635334"/>
                <a:ext cx="2286000" cy="1371600"/>
              </a:xfrm>
              <a:prstGeom prst="rect">
                <a:avLst/>
              </a:prstGeom>
              <a:solidFill>
                <a:srgbClr val="1D8900">
                  <a:alpha val="9804"/>
                </a:srgbClr>
              </a:solidFill>
              <a:ln w="12700" cap="flat" cmpd="sng" algn="ctr">
                <a:noFill/>
                <a:prstDash val="dash"/>
                <a:miter lim="800000"/>
              </a:ln>
              <a:effectLst/>
            </p:spPr>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pt-BR" sz="1200" b="0" i="0" u="none" strike="noStrike" kern="0" cap="none" spc="0" normalizeH="0" noProof="0">
                    <a:ln>
                      <a:noFill/>
                    </a:ln>
                    <a:solidFill>
                      <a:srgbClr val="1D89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Sub-rede pública</a:t>
                </a:r>
              </a:p>
            </p:txBody>
          </p:sp>
          <p:pic>
            <p:nvPicPr>
              <p:cNvPr id="203" name="Graphic 202">
                <a:extLst>
                  <a:ext uri="{FF2B5EF4-FFF2-40B4-BE49-F238E27FC236}">
                    <a16:creationId xmlns:a16="http://schemas.microsoft.com/office/drawing/2014/main" id="{D4DC2E27-229A-4E95-97F8-1229508D990A}"/>
                  </a:ext>
                  <a:ext uri="{C183D7F6-B498-43B3-948B-1728B52AA6E4}">
                    <adec:decorative xmlns:adec="http://schemas.microsoft.com/office/drawing/2017/decorative" xmlns="" val="1"/>
                  </a:ext>
                </a:extLst>
              </p:cNvPr>
              <p:cNvPicPr>
                <a:picLocks noChangeAspect="1"/>
              </p:cNvPicPr>
              <p:nvPr/>
            </p:nvPicPr>
            <p:blipFill>
              <a:blip r:embed="rId24">
                <a:extLst>
                  <a:ext uri="{96DAC541-7B7A-43D3-8B79-37D633B846F1}">
                    <asvg:svgBlip xmlns:asvg="http://schemas.microsoft.com/office/drawing/2016/SVG/main" xmlns="" r:embed="rId25"/>
                  </a:ext>
                </a:extLst>
              </a:blip>
              <a:stretch>
                <a:fillRect/>
              </a:stretch>
            </p:blipFill>
            <p:spPr>
              <a:xfrm>
                <a:off x="3191656" y="2632975"/>
                <a:ext cx="274320" cy="274320"/>
              </a:xfrm>
              <a:prstGeom prst="rect">
                <a:avLst/>
              </a:prstGeom>
            </p:spPr>
          </p:pic>
          <p:sp>
            <p:nvSpPr>
              <p:cNvPr id="204" name="Rectangle 203">
                <a:extLst>
                  <a:ext uri="{FF2B5EF4-FFF2-40B4-BE49-F238E27FC236}">
                    <a16:creationId xmlns:a16="http://schemas.microsoft.com/office/drawing/2014/main" id="{3F7428A9-5240-4325-964E-9251D70A05D0}"/>
                  </a:ext>
                </a:extLst>
              </p:cNvPr>
              <p:cNvSpPr/>
              <p:nvPr/>
            </p:nvSpPr>
            <p:spPr>
              <a:xfrm>
                <a:off x="3376057" y="2946609"/>
                <a:ext cx="1920240" cy="1005840"/>
              </a:xfrm>
              <a:prstGeom prst="rect">
                <a:avLst/>
              </a:prstGeom>
              <a:noFill/>
              <a:ln w="12700" cap="flat" cmpd="sng" algn="ctr">
                <a:solidFill>
                  <a:srgbClr val="D86613"/>
                </a:solidFill>
                <a:prstDash val="dash"/>
                <a:miter lim="800000"/>
              </a:ln>
              <a:effectLst/>
            </p:spPr>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noProof="0" dirty="0">
                  <a:ln>
                    <a:noFill/>
                  </a:ln>
                  <a:solidFill>
                    <a:srgbClr val="D86613"/>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a:p>
                <a:pPr marL="0" marR="0" lvl="0" indent="0" algn="ctr" defTabSz="914400" rtl="0" eaLnBrk="1" fontAlgn="auto" latinLnBrk="0" hangingPunct="1">
                  <a:lnSpc>
                    <a:spcPct val="100000"/>
                  </a:lnSpc>
                  <a:spcBef>
                    <a:spcPts val="600"/>
                  </a:spcBef>
                  <a:spcAft>
                    <a:spcPts val="0"/>
                  </a:spcAft>
                  <a:buClrTx/>
                  <a:buSzTx/>
                  <a:buFontTx/>
                  <a:buNone/>
                  <a:tabLst/>
                  <a:defRPr/>
                </a:pPr>
                <a:r>
                  <a:rPr lang="pt-BR" sz="1200" b="0" i="0" u="none" strike="noStrike" kern="0" cap="none" spc="0" normalizeH="0" noProof="0">
                    <a:ln>
                      <a:noFill/>
                    </a:ln>
                    <a:solidFill>
                      <a:srgbClr val="D86613"/>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Grupo de Auto Scaling</a:t>
                </a:r>
                <a:endParaRPr kumimoji="0" lang="en-US" sz="1050" b="0" i="0" u="none" strike="noStrike" kern="0" cap="none" spc="0" normalizeH="0" noProof="0" dirty="0">
                  <a:ln>
                    <a:noFill/>
                  </a:ln>
                  <a:solidFill>
                    <a:srgbClr val="D86613"/>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pic>
            <p:nvPicPr>
              <p:cNvPr id="205" name="Graphic 204">
                <a:extLst>
                  <a:ext uri="{FF2B5EF4-FFF2-40B4-BE49-F238E27FC236}">
                    <a16:creationId xmlns:a16="http://schemas.microsoft.com/office/drawing/2014/main" id="{28F7BDEE-853B-4453-8D28-F02361ECB54B}"/>
                  </a:ext>
                  <a:ext uri="{C183D7F6-B498-43B3-948B-1728B52AA6E4}">
                    <adec:decorative xmlns:adec="http://schemas.microsoft.com/office/drawing/2017/decorative" xmlns="" val="1"/>
                  </a:ext>
                </a:extLst>
              </p:cNvPr>
              <p:cNvPicPr>
                <a:picLocks noChangeAspect="1"/>
              </p:cNvPicPr>
              <p:nvPr/>
            </p:nvPicPr>
            <p:blipFill>
              <a:blip r:embed="rId10">
                <a:extLst>
                  <a:ext uri="{96DAC541-7B7A-43D3-8B79-37D633B846F1}">
                    <asvg:svgBlip xmlns:asvg="http://schemas.microsoft.com/office/drawing/2016/SVG/main" xmlns="" r:embed="rId11"/>
                  </a:ext>
                </a:extLst>
              </a:blip>
              <a:stretch>
                <a:fillRect/>
              </a:stretch>
            </p:blipFill>
            <p:spPr>
              <a:xfrm>
                <a:off x="4171077" y="2946609"/>
                <a:ext cx="330200" cy="330200"/>
              </a:xfrm>
              <a:prstGeom prst="rect">
                <a:avLst/>
              </a:prstGeom>
            </p:spPr>
          </p:pic>
          <p:grpSp>
            <p:nvGrpSpPr>
              <p:cNvPr id="206" name="Group 205">
                <a:extLst>
                  <a:ext uri="{FF2B5EF4-FFF2-40B4-BE49-F238E27FC236}">
                    <a16:creationId xmlns:a16="http://schemas.microsoft.com/office/drawing/2014/main" id="{86E866B6-05EF-41E8-BDA3-95B896614C06}"/>
                  </a:ext>
                </a:extLst>
              </p:cNvPr>
              <p:cNvGrpSpPr/>
              <p:nvPr/>
            </p:nvGrpSpPr>
            <p:grpSpPr>
              <a:xfrm>
                <a:off x="3631770" y="3461998"/>
                <a:ext cx="1408815" cy="469900"/>
                <a:chOff x="3744507" y="3063915"/>
                <a:chExt cx="1408815" cy="469900"/>
              </a:xfrm>
            </p:grpSpPr>
            <p:pic>
              <p:nvPicPr>
                <p:cNvPr id="207" name="Graphic 206">
                  <a:extLst>
                    <a:ext uri="{FF2B5EF4-FFF2-40B4-BE49-F238E27FC236}">
                      <a16:creationId xmlns:a16="http://schemas.microsoft.com/office/drawing/2014/main" id="{B9DA5CC7-DE46-4331-B779-CBBBDC48E085}"/>
                    </a:ext>
                    <a:ext uri="{C183D7F6-B498-43B3-948B-1728B52AA6E4}">
                      <adec:decorative xmlns:adec="http://schemas.microsoft.com/office/drawing/2017/decorative" xmlns="" val="1"/>
                    </a:ext>
                  </a:extLst>
                </p:cNvPr>
                <p:cNvPicPr>
                  <a:picLocks noChangeAspect="1"/>
                </p:cNvPicPr>
                <p:nvPr/>
              </p:nvPicPr>
              <p:blipFill>
                <a:blip r:embed="rId8">
                  <a:extLst>
                    <a:ext uri="{96DAC541-7B7A-43D3-8B79-37D633B846F1}">
                      <asvg:svgBlip xmlns:asvg="http://schemas.microsoft.com/office/drawing/2016/SVG/main" xmlns="" r:embed="rId9"/>
                    </a:ext>
                  </a:extLst>
                </a:blip>
                <a:stretch>
                  <a:fillRect/>
                </a:stretch>
              </p:blipFill>
              <p:spPr>
                <a:xfrm>
                  <a:off x="3744507" y="3063915"/>
                  <a:ext cx="469900" cy="469900"/>
                </a:xfrm>
                <a:prstGeom prst="rect">
                  <a:avLst/>
                </a:prstGeom>
              </p:spPr>
            </p:pic>
            <p:pic>
              <p:nvPicPr>
                <p:cNvPr id="208" name="Graphic 207">
                  <a:extLst>
                    <a:ext uri="{FF2B5EF4-FFF2-40B4-BE49-F238E27FC236}">
                      <a16:creationId xmlns:a16="http://schemas.microsoft.com/office/drawing/2014/main" id="{38CC3642-4206-425F-877D-3866BFDD7CE4}"/>
                    </a:ext>
                    <a:ext uri="{C183D7F6-B498-43B3-948B-1728B52AA6E4}">
                      <adec:decorative xmlns:adec="http://schemas.microsoft.com/office/drawing/2017/decorative" xmlns="" val="1"/>
                    </a:ext>
                  </a:extLst>
                </p:cNvPr>
                <p:cNvPicPr>
                  <a:picLocks noChangeAspect="1"/>
                </p:cNvPicPr>
                <p:nvPr/>
              </p:nvPicPr>
              <p:blipFill>
                <a:blip r:embed="rId8">
                  <a:extLst>
                    <a:ext uri="{96DAC541-7B7A-43D3-8B79-37D633B846F1}">
                      <asvg:svgBlip xmlns:asvg="http://schemas.microsoft.com/office/drawing/2016/SVG/main" xmlns="" r:embed="rId9"/>
                    </a:ext>
                  </a:extLst>
                </a:blip>
                <a:stretch>
                  <a:fillRect/>
                </a:stretch>
              </p:blipFill>
              <p:spPr>
                <a:xfrm>
                  <a:off x="4683422" y="3063915"/>
                  <a:ext cx="469900" cy="469900"/>
                </a:xfrm>
                <a:prstGeom prst="rect">
                  <a:avLst/>
                </a:prstGeom>
              </p:spPr>
            </p:pic>
          </p:grpSp>
        </p:grpSp>
        <p:pic>
          <p:nvPicPr>
            <p:cNvPr id="193" name="Graphic 192">
              <a:extLst>
                <a:ext uri="{FF2B5EF4-FFF2-40B4-BE49-F238E27FC236}">
                  <a16:creationId xmlns:a16="http://schemas.microsoft.com/office/drawing/2014/main" id="{909524AF-4CF1-4962-86A9-E3FA3DD71187}"/>
                </a:ext>
                <a:ext uri="{C183D7F6-B498-43B3-948B-1728B52AA6E4}">
                  <adec:decorative xmlns:adec="http://schemas.microsoft.com/office/drawing/2017/decorative" xmlns="" val="1"/>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3191656" y="4133969"/>
              <a:ext cx="274320" cy="274320"/>
            </a:xfrm>
            <a:prstGeom prst="rect">
              <a:avLst/>
            </a:prstGeom>
          </p:spPr>
        </p:pic>
        <p:grpSp>
          <p:nvGrpSpPr>
            <p:cNvPr id="194" name="Group 193">
              <a:extLst>
                <a:ext uri="{FF2B5EF4-FFF2-40B4-BE49-F238E27FC236}">
                  <a16:creationId xmlns:a16="http://schemas.microsoft.com/office/drawing/2014/main" id="{B262CBCA-1D7A-4102-8CF9-97D8066FCCB4}"/>
                </a:ext>
              </a:extLst>
            </p:cNvPr>
            <p:cNvGrpSpPr/>
            <p:nvPr/>
          </p:nvGrpSpPr>
          <p:grpSpPr>
            <a:xfrm>
              <a:off x="3374536" y="4447425"/>
              <a:ext cx="1920240" cy="1005840"/>
              <a:chOff x="3348116" y="4547784"/>
              <a:chExt cx="1920240" cy="1005840"/>
            </a:xfrm>
          </p:grpSpPr>
          <p:grpSp>
            <p:nvGrpSpPr>
              <p:cNvPr id="196" name="Group 195">
                <a:extLst>
                  <a:ext uri="{FF2B5EF4-FFF2-40B4-BE49-F238E27FC236}">
                    <a16:creationId xmlns:a16="http://schemas.microsoft.com/office/drawing/2014/main" id="{88F29918-2F6F-4594-9FC6-03AED2459E92}"/>
                  </a:ext>
                </a:extLst>
              </p:cNvPr>
              <p:cNvGrpSpPr/>
              <p:nvPr/>
            </p:nvGrpSpPr>
            <p:grpSpPr>
              <a:xfrm>
                <a:off x="3538168" y="5050062"/>
                <a:ext cx="1540137" cy="469900"/>
                <a:chOff x="3706555" y="4715523"/>
                <a:chExt cx="1540137" cy="469900"/>
              </a:xfrm>
            </p:grpSpPr>
            <p:pic>
              <p:nvPicPr>
                <p:cNvPr id="199" name="Graphic 198">
                  <a:extLst>
                    <a:ext uri="{FF2B5EF4-FFF2-40B4-BE49-F238E27FC236}">
                      <a16:creationId xmlns:a16="http://schemas.microsoft.com/office/drawing/2014/main" id="{D3DBC539-CB0D-4F99-BD62-85A6E18DE447}"/>
                    </a:ext>
                    <a:ext uri="{C183D7F6-B498-43B3-948B-1728B52AA6E4}">
                      <adec:decorative xmlns:adec="http://schemas.microsoft.com/office/drawing/2017/decorative" xmlns="" val="1"/>
                    </a:ext>
                  </a:extLst>
                </p:cNvPr>
                <p:cNvPicPr>
                  <a:picLocks noChangeAspect="1"/>
                </p:cNvPicPr>
                <p:nvPr/>
              </p:nvPicPr>
              <p:blipFill>
                <a:blip r:embed="rId8">
                  <a:extLst>
                    <a:ext uri="{96DAC541-7B7A-43D3-8B79-37D633B846F1}">
                      <asvg:svgBlip xmlns:asvg="http://schemas.microsoft.com/office/drawing/2016/SVG/main" xmlns="" r:embed="rId9"/>
                    </a:ext>
                  </a:extLst>
                </a:blip>
                <a:stretch>
                  <a:fillRect/>
                </a:stretch>
              </p:blipFill>
              <p:spPr>
                <a:xfrm>
                  <a:off x="3706555" y="4715523"/>
                  <a:ext cx="469900" cy="469900"/>
                </a:xfrm>
                <a:prstGeom prst="rect">
                  <a:avLst/>
                </a:prstGeom>
              </p:spPr>
            </p:pic>
            <p:pic>
              <p:nvPicPr>
                <p:cNvPr id="200" name="Graphic 199">
                  <a:extLst>
                    <a:ext uri="{FF2B5EF4-FFF2-40B4-BE49-F238E27FC236}">
                      <a16:creationId xmlns:a16="http://schemas.microsoft.com/office/drawing/2014/main" id="{C1D33FEB-852C-42C6-8164-64106E1543D8}"/>
                    </a:ext>
                    <a:ext uri="{C183D7F6-B498-43B3-948B-1728B52AA6E4}">
                      <adec:decorative xmlns:adec="http://schemas.microsoft.com/office/drawing/2017/decorative" xmlns="" val="1"/>
                    </a:ext>
                  </a:extLst>
                </p:cNvPr>
                <p:cNvPicPr>
                  <a:picLocks noChangeAspect="1"/>
                </p:cNvPicPr>
                <p:nvPr/>
              </p:nvPicPr>
              <p:blipFill>
                <a:blip r:embed="rId8">
                  <a:extLst>
                    <a:ext uri="{96DAC541-7B7A-43D3-8B79-37D633B846F1}">
                      <asvg:svgBlip xmlns:asvg="http://schemas.microsoft.com/office/drawing/2016/SVG/main" xmlns="" r:embed="rId9"/>
                    </a:ext>
                  </a:extLst>
                </a:blip>
                <a:stretch>
                  <a:fillRect/>
                </a:stretch>
              </p:blipFill>
              <p:spPr>
                <a:xfrm>
                  <a:off x="4241674" y="4715523"/>
                  <a:ext cx="469900" cy="469900"/>
                </a:xfrm>
                <a:prstGeom prst="rect">
                  <a:avLst/>
                </a:prstGeom>
              </p:spPr>
            </p:pic>
            <p:pic>
              <p:nvPicPr>
                <p:cNvPr id="201" name="Graphic 200">
                  <a:extLst>
                    <a:ext uri="{FF2B5EF4-FFF2-40B4-BE49-F238E27FC236}">
                      <a16:creationId xmlns:a16="http://schemas.microsoft.com/office/drawing/2014/main" id="{A5096199-2635-4D77-94F6-27125A814737}"/>
                    </a:ext>
                    <a:ext uri="{C183D7F6-B498-43B3-948B-1728B52AA6E4}">
                      <adec:decorative xmlns:adec="http://schemas.microsoft.com/office/drawing/2017/decorative" xmlns="" val="1"/>
                    </a:ext>
                  </a:extLst>
                </p:cNvPr>
                <p:cNvPicPr>
                  <a:picLocks noChangeAspect="1"/>
                </p:cNvPicPr>
                <p:nvPr/>
              </p:nvPicPr>
              <p:blipFill>
                <a:blip r:embed="rId8">
                  <a:extLst>
                    <a:ext uri="{96DAC541-7B7A-43D3-8B79-37D633B846F1}">
                      <asvg:svgBlip xmlns:asvg="http://schemas.microsoft.com/office/drawing/2016/SVG/main" xmlns="" r:embed="rId9"/>
                    </a:ext>
                  </a:extLst>
                </a:blip>
                <a:stretch>
                  <a:fillRect/>
                </a:stretch>
              </p:blipFill>
              <p:spPr>
                <a:xfrm>
                  <a:off x="4776792" y="4715523"/>
                  <a:ext cx="469900" cy="469900"/>
                </a:xfrm>
                <a:prstGeom prst="rect">
                  <a:avLst/>
                </a:prstGeom>
              </p:spPr>
            </p:pic>
          </p:grpSp>
          <p:sp>
            <p:nvSpPr>
              <p:cNvPr id="197" name="Rectangle 196">
                <a:extLst>
                  <a:ext uri="{FF2B5EF4-FFF2-40B4-BE49-F238E27FC236}">
                    <a16:creationId xmlns:a16="http://schemas.microsoft.com/office/drawing/2014/main" id="{B0C352C1-385B-4847-93E0-C0D46B4B4D5E}"/>
                  </a:ext>
                </a:extLst>
              </p:cNvPr>
              <p:cNvSpPr/>
              <p:nvPr/>
            </p:nvSpPr>
            <p:spPr>
              <a:xfrm>
                <a:off x="3348116" y="4547784"/>
                <a:ext cx="1920240" cy="1005840"/>
              </a:xfrm>
              <a:prstGeom prst="rect">
                <a:avLst/>
              </a:prstGeom>
              <a:noFill/>
              <a:ln w="12700" cap="flat" cmpd="sng" algn="ctr">
                <a:solidFill>
                  <a:srgbClr val="D86613"/>
                </a:solidFill>
                <a:prstDash val="dash"/>
                <a:miter lim="800000"/>
              </a:ln>
              <a:effectLst/>
            </p:spPr>
            <p:txBody>
              <a:bodyPr rot="0" spcFirstLastPara="0" vertOverflow="overflow" horzOverflow="overflow" vert="horz" wrap="square" lIns="91440" tIns="164592"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noProof="0" dirty="0">
                  <a:ln>
                    <a:noFill/>
                  </a:ln>
                  <a:solidFill>
                    <a:srgbClr val="D86613"/>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pt-BR" sz="1200" b="0" i="0" u="none" strike="noStrike" kern="0" cap="none" spc="0" normalizeH="0" noProof="0" dirty="0">
                    <a:ln>
                      <a:noFill/>
                    </a:ln>
                    <a:solidFill>
                      <a:srgbClr val="D86613"/>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Grupo de Auto </a:t>
                </a:r>
                <a:r>
                  <a:rPr lang="pt-BR" sz="1200" b="0" i="0" u="none" strike="noStrike" kern="0" cap="none" spc="0" normalizeH="0" noProof="0" dirty="0" err="1">
                    <a:ln>
                      <a:noFill/>
                    </a:ln>
                    <a:solidFill>
                      <a:srgbClr val="D86613"/>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Scaling</a:t>
                </a:r>
                <a:endParaRPr kumimoji="0" lang="en-US" sz="1050" b="0" i="0" u="none" strike="noStrike" kern="0" cap="none" spc="0" normalizeH="0" noProof="0" dirty="0">
                  <a:ln>
                    <a:noFill/>
                  </a:ln>
                  <a:solidFill>
                    <a:srgbClr val="D86613"/>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pic>
            <p:nvPicPr>
              <p:cNvPr id="198" name="Graphic 197">
                <a:extLst>
                  <a:ext uri="{FF2B5EF4-FFF2-40B4-BE49-F238E27FC236}">
                    <a16:creationId xmlns:a16="http://schemas.microsoft.com/office/drawing/2014/main" id="{B0CA786B-ADBA-469D-9AE2-875CCFE12BE0}"/>
                  </a:ext>
                  <a:ext uri="{C183D7F6-B498-43B3-948B-1728B52AA6E4}">
                    <adec:decorative xmlns:adec="http://schemas.microsoft.com/office/drawing/2017/decorative" xmlns="" val="1"/>
                  </a:ext>
                </a:extLst>
              </p:cNvPr>
              <p:cNvPicPr>
                <a:picLocks noChangeAspect="1"/>
              </p:cNvPicPr>
              <p:nvPr/>
            </p:nvPicPr>
            <p:blipFill>
              <a:blip r:embed="rId10">
                <a:extLst>
                  <a:ext uri="{96DAC541-7B7A-43D3-8B79-37D633B846F1}">
                    <asvg:svgBlip xmlns:asvg="http://schemas.microsoft.com/office/drawing/2016/SVG/main" xmlns="" r:embed="rId11"/>
                  </a:ext>
                </a:extLst>
              </a:blip>
              <a:stretch>
                <a:fillRect/>
              </a:stretch>
            </p:blipFill>
            <p:spPr>
              <a:xfrm>
                <a:off x="4143136" y="4547784"/>
                <a:ext cx="330200" cy="330200"/>
              </a:xfrm>
              <a:prstGeom prst="rect">
                <a:avLst/>
              </a:prstGeom>
            </p:spPr>
          </p:pic>
        </p:grpSp>
        <p:pic>
          <p:nvPicPr>
            <p:cNvPr id="195" name="Graphic 194">
              <a:extLst>
                <a:ext uri="{FF2B5EF4-FFF2-40B4-BE49-F238E27FC236}">
                  <a16:creationId xmlns:a16="http://schemas.microsoft.com/office/drawing/2014/main" id="{3894CBA7-743E-47BA-AE8C-970B55DD09D8}"/>
                </a:ext>
                <a:ext uri="{C183D7F6-B498-43B3-948B-1728B52AA6E4}">
                  <adec:decorative xmlns:adec="http://schemas.microsoft.com/office/drawing/2017/decorative" xmlns="" val="1"/>
                </a:ext>
              </a:extLst>
            </p:cNvPr>
            <p:cNvPicPr>
              <a:picLocks noChangeAspect="1"/>
            </p:cNvPicPr>
            <p:nvPr/>
          </p:nvPicPr>
          <p:blipFill>
            <a:blip r:embed="rId26">
              <a:extLst>
                <a:ext uri="{96DAC541-7B7A-43D3-8B79-37D633B846F1}">
                  <asvg:svgBlip xmlns:asvg="http://schemas.microsoft.com/office/drawing/2016/SVG/main" xmlns="" r:embed="rId27"/>
                </a:ext>
              </a:extLst>
            </a:blip>
            <a:stretch>
              <a:fillRect/>
            </a:stretch>
          </p:blipFill>
          <p:spPr>
            <a:xfrm>
              <a:off x="3428007" y="5652073"/>
              <a:ext cx="469900" cy="469900"/>
            </a:xfrm>
            <a:prstGeom prst="rect">
              <a:avLst/>
            </a:prstGeom>
          </p:spPr>
        </p:pic>
      </p:grpSp>
    </p:spTree>
    <p:custDataLst>
      <p:tags r:id="rId1"/>
    </p:custDataLst>
    <p:extLst>
      <p:ext uri="{BB962C8B-B14F-4D97-AF65-F5344CB8AC3E}">
        <p14:creationId xmlns:p14="http://schemas.microsoft.com/office/powerpoint/2010/main" val="180484044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A9215D-56A1-C14C-8D1D-ECD06964D449}"/>
              </a:ext>
            </a:extLst>
          </p:cNvPr>
          <p:cNvSpPr>
            <a:spLocks noGrp="1"/>
          </p:cNvSpPr>
          <p:nvPr>
            <p:ph type="title"/>
          </p:nvPr>
        </p:nvSpPr>
        <p:spPr/>
        <p:txBody>
          <a:bodyPr rtlCol="0"/>
          <a:lstStyle/>
          <a:p>
            <a:pPr rtl="0"/>
            <a:r>
              <a:rPr lang="pt-BR"/>
              <a:t>Principais lições da Seção 5</a:t>
            </a:r>
          </a:p>
        </p:txBody>
      </p:sp>
      <p:pic>
        <p:nvPicPr>
          <p:cNvPr id="6" name="Picture Placeholder 6">
            <a:extLst>
              <a:ext uri="{FF2B5EF4-FFF2-40B4-BE49-F238E27FC236}">
                <a16:creationId xmlns:a16="http://schemas.microsoft.com/office/drawing/2014/main" id="{DF245F4B-F83C-4547-948B-29463175E4C7}"/>
              </a:ext>
              <a:ext uri="{C183D7F6-B498-43B3-948B-1728B52AA6E4}">
                <adec:decorative xmlns:adec="http://schemas.microsoft.com/office/drawing/2017/decorative" xmlns="" val="1"/>
              </a:ext>
            </a:extLst>
          </p:cNvPr>
          <p:cNvPicPr>
            <a:picLocks noChangeAspect="1"/>
          </p:cNvPicPr>
          <p:nvPr/>
        </p:nvPicPr>
        <p:blipFill>
          <a:blip r:embed="rId4" cstate="hqprint">
            <a:extLst>
              <a:ext uri="{28A0092B-C50C-407E-A947-70E740481C1C}">
                <a14:useLocalDpi xmlns:a14="http://schemas.microsoft.com/office/drawing/2010/main"/>
              </a:ext>
            </a:extLst>
          </a:blip>
          <a:srcRect/>
          <a:stretch>
            <a:fillRect/>
          </a:stretch>
        </p:blipFill>
        <p:spPr>
          <a:xfrm>
            <a:off x="597222" y="2835670"/>
            <a:ext cx="3931314" cy="3104201"/>
          </a:xfrm>
          <a:prstGeom prst="rect">
            <a:avLst/>
          </a:prstGeom>
        </p:spPr>
      </p:pic>
      <p:sp>
        <p:nvSpPr>
          <p:cNvPr id="5" name="Content Placeholder 4">
            <a:extLst>
              <a:ext uri="{FF2B5EF4-FFF2-40B4-BE49-F238E27FC236}">
                <a16:creationId xmlns:a16="http://schemas.microsoft.com/office/drawing/2014/main" id="{5DED86B2-95F3-E144-93EC-D7312615DDBA}"/>
              </a:ext>
            </a:extLst>
          </p:cNvPr>
          <p:cNvSpPr>
            <a:spLocks noGrp="1"/>
          </p:cNvSpPr>
          <p:nvPr>
            <p:ph idx="16"/>
          </p:nvPr>
        </p:nvSpPr>
        <p:spPr>
          <a:xfrm>
            <a:off x="5714474" y="1038676"/>
            <a:ext cx="5694744" cy="5311324"/>
          </a:xfrm>
        </p:spPr>
        <p:txBody>
          <a:bodyPr rIns="0" rtlCol="0"/>
          <a:lstStyle/>
          <a:p>
            <a:pPr rtl="0">
              <a:buClr>
                <a:schemeClr val="tx1"/>
              </a:buClr>
            </a:pPr>
            <a:r>
              <a:rPr lang="pt-BR" sz="2000" dirty="0"/>
              <a:t>Um</a:t>
            </a:r>
            <a:r>
              <a:rPr lang="pt-BR" sz="2000" dirty="0">
                <a:latin typeface="+mn-lt"/>
              </a:rPr>
              <a:t> </a:t>
            </a:r>
            <a:r>
              <a:rPr lang="pt-BR" sz="2000" dirty="0" smtClean="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cache </a:t>
            </a:r>
            <a:r>
              <a:rPr lang="pt-BR" sz="20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de banco de dados </a:t>
            </a:r>
            <a:r>
              <a:rPr lang="pt-BR" sz="2000" dirty="0"/>
              <a:t>complementa seu banco de dados </a:t>
            </a:r>
            <a:r>
              <a:rPr lang="pt-BR" sz="2000" dirty="0" smtClean="0"/>
              <a:t>principal </a:t>
            </a:r>
            <a:r>
              <a:rPr lang="pt-BR" sz="2000" dirty="0"/>
              <a:t>removendo </a:t>
            </a:r>
            <a:r>
              <a:rPr lang="pt-BR" sz="2000" dirty="0" smtClean="0"/>
              <a:t>a</a:t>
            </a:r>
            <a:r>
              <a:rPr lang="el-GR" sz="2000" dirty="0" smtClean="0"/>
              <a:t> </a:t>
            </a:r>
            <a:r>
              <a:rPr lang="pt-BR" sz="2000" dirty="0" smtClean="0"/>
              <a:t>pressão </a:t>
            </a:r>
            <a:r>
              <a:rPr lang="pt-BR" sz="2000" dirty="0"/>
              <a:t>desnecessária sobre ele. Isso normalmente acontece na forma de dados </a:t>
            </a:r>
            <a:r>
              <a:rPr lang="pt-BR" sz="2000" dirty="0" smtClean="0"/>
              <a:t>de leitura </a:t>
            </a:r>
            <a:r>
              <a:rPr lang="pt-BR" sz="2000" dirty="0"/>
              <a:t>acessados com frequência</a:t>
            </a:r>
          </a:p>
          <a:p>
            <a:pPr rtl="0">
              <a:buClr>
                <a:schemeClr val="tx1"/>
              </a:buClr>
            </a:pPr>
            <a:r>
              <a:rPr lang="pt-BR" sz="20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O </a:t>
            </a:r>
            <a:r>
              <a:rPr lang="pt-BR" sz="2000" dirty="0" smtClean="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DAX</a:t>
            </a:r>
            <a:r>
              <a:rPr lang="pt-BR" sz="2000" dirty="0" smtClean="0"/>
              <a:t> </a:t>
            </a:r>
            <a:r>
              <a:rPr lang="pt-BR" sz="2000" dirty="0"/>
              <a:t>é um cache de memória totalmente gerenciado e altamente disponível para o </a:t>
            </a:r>
            <a:r>
              <a:rPr lang="pt-BR" sz="2000" dirty="0" err="1"/>
              <a:t>DynamoDB</a:t>
            </a:r>
            <a:r>
              <a:rPr lang="pt-BR" sz="2000" dirty="0"/>
              <a:t> que oferece uma performance até 10 vezes melhor, de milissegundos para microssegundos</a:t>
            </a:r>
          </a:p>
          <a:p>
            <a:pPr rtl="0">
              <a:buClr>
                <a:schemeClr val="tx1"/>
              </a:buClr>
            </a:pPr>
            <a:r>
              <a:rPr lang="pt-BR" sz="20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O </a:t>
            </a:r>
            <a:r>
              <a:rPr lang="pt-BR" sz="2000" dirty="0" err="1">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Amazon</a:t>
            </a:r>
            <a:r>
              <a:rPr lang="pt-BR" sz="20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 </a:t>
            </a:r>
            <a:r>
              <a:rPr lang="pt-BR" sz="2000" dirty="0" err="1">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ElastiCache</a:t>
            </a:r>
            <a:r>
              <a:rPr lang="pt-BR" sz="2000" dirty="0">
                <a:latin typeface="+mn-lt"/>
              </a:rPr>
              <a:t> </a:t>
            </a:r>
            <a:r>
              <a:rPr lang="pt-BR" sz="2000" dirty="0" smtClean="0"/>
              <a:t>é </a:t>
            </a:r>
            <a:r>
              <a:rPr lang="pt-BR" sz="2000" dirty="0"/>
              <a:t>um armazenamento secundário que funciona como armazenamento de dados em memória para dar suporte </a:t>
            </a:r>
            <a:r>
              <a:rPr lang="pt-BR" sz="2000" dirty="0" smtClean="0"/>
              <a:t>às aplicações </a:t>
            </a:r>
            <a:r>
              <a:rPr lang="pt-BR" sz="2000" dirty="0"/>
              <a:t>mais exigentes do mercado, </a:t>
            </a:r>
            <a:r>
              <a:rPr lang="pt-BR" sz="2000" dirty="0" smtClean="0"/>
              <a:t>que</a:t>
            </a:r>
            <a:r>
              <a:rPr lang="el-GR" sz="2000" dirty="0" smtClean="0"/>
              <a:t> </a:t>
            </a:r>
            <a:r>
              <a:rPr lang="pt-BR" sz="2000" dirty="0" smtClean="0"/>
              <a:t>exigem </a:t>
            </a:r>
            <a:r>
              <a:rPr lang="pt-BR" sz="2000" dirty="0"/>
              <a:t>tempos de resposta abaixo </a:t>
            </a:r>
            <a:r>
              <a:rPr lang="pt-BR" sz="2000" dirty="0" smtClean="0"/>
              <a:t>de 1 milissegundo</a:t>
            </a:r>
            <a:endParaRPr lang="pt-BR" sz="2000" dirty="0"/>
          </a:p>
        </p:txBody>
      </p:sp>
    </p:spTree>
    <p:custDataLst>
      <p:tags r:id="rId1"/>
    </p:custDataLst>
    <p:extLst>
      <p:ext uri="{BB962C8B-B14F-4D97-AF65-F5344CB8AC3E}">
        <p14:creationId xmlns:p14="http://schemas.microsoft.com/office/powerpoint/2010/main" val="142803993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A3440BC3-762D-4310-82DF-4E1F23D9E6A4}"/>
              </a:ext>
            </a:extLst>
          </p:cNvPr>
          <p:cNvSpPr>
            <a:spLocks noGrp="1"/>
          </p:cNvSpPr>
          <p:nvPr>
            <p:ph type="body" sz="quarter" idx="10"/>
          </p:nvPr>
        </p:nvSpPr>
        <p:spPr/>
        <p:txBody>
          <a:bodyPr rtlCol="0"/>
          <a:lstStyle/>
          <a:p>
            <a:pPr rtl="0"/>
            <a:r>
              <a:rPr lang="pt-BR"/>
              <a:t>Módulo 11: Armazenar conteúdo em cache</a:t>
            </a:r>
          </a:p>
          <a:p>
            <a:pPr rtl="0"/>
            <a:endParaRPr lang="en-US" dirty="0"/>
          </a:p>
        </p:txBody>
      </p:sp>
      <p:sp>
        <p:nvSpPr>
          <p:cNvPr id="6" name="Title 5">
            <a:extLst>
              <a:ext uri="{FF2B5EF4-FFF2-40B4-BE49-F238E27FC236}">
                <a16:creationId xmlns:a16="http://schemas.microsoft.com/office/drawing/2014/main" id="{BFC5ECD2-AFF4-4A2B-9E54-AC9D736C4BC9}"/>
              </a:ext>
            </a:extLst>
          </p:cNvPr>
          <p:cNvSpPr>
            <a:spLocks noGrp="1"/>
          </p:cNvSpPr>
          <p:nvPr>
            <p:ph type="title"/>
          </p:nvPr>
        </p:nvSpPr>
        <p:spPr/>
        <p:txBody>
          <a:bodyPr rtlCol="0"/>
          <a:lstStyle/>
          <a:p>
            <a:pPr rtl="0"/>
            <a:r>
              <a:rPr lang="pt-BR" sz="4000"/>
              <a:t>Conclusão do módulo</a:t>
            </a:r>
          </a:p>
        </p:txBody>
      </p:sp>
    </p:spTree>
    <p:custDataLst>
      <p:tags r:id="rId1"/>
    </p:custDataLst>
    <p:extLst>
      <p:ext uri="{BB962C8B-B14F-4D97-AF65-F5344CB8AC3E}">
        <p14:creationId xmlns:p14="http://schemas.microsoft.com/office/powerpoint/2010/main" val="319122753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Autofit/>
          </a:bodyPr>
          <a:lstStyle/>
          <a:p>
            <a:pPr rtl="0"/>
            <a:r>
              <a:rPr lang="pt-BR"/>
              <a:t>Resumo do módulo</a:t>
            </a:r>
          </a:p>
        </p:txBody>
      </p:sp>
      <p:sp>
        <p:nvSpPr>
          <p:cNvPr id="6" name="Content Placeholder 5">
            <a:extLst>
              <a:ext uri="{FF2B5EF4-FFF2-40B4-BE49-F238E27FC236}">
                <a16:creationId xmlns:a16="http://schemas.microsoft.com/office/drawing/2014/main" id="{96B1D8CB-247D-9047-BFCE-7C071A34030D}"/>
              </a:ext>
            </a:extLst>
          </p:cNvPr>
          <p:cNvSpPr>
            <a:spLocks noGrp="1"/>
          </p:cNvSpPr>
          <p:nvPr>
            <p:ph idx="1"/>
          </p:nvPr>
        </p:nvSpPr>
        <p:spPr>
          <a:xfrm>
            <a:off x="419100" y="1528175"/>
            <a:ext cx="10464800" cy="4648788"/>
          </a:xfrm>
        </p:spPr>
        <p:txBody>
          <a:bodyPr rtlCol="0"/>
          <a:lstStyle/>
          <a:p>
            <a:pPr marL="0" indent="0" rtl="0">
              <a:buNone/>
            </a:pPr>
            <a:r>
              <a:rPr lang="pt-BR" dirty="0"/>
              <a:t>Em resumo, neste módulo você aprendeu a:</a:t>
            </a:r>
          </a:p>
          <a:p>
            <a:pPr rtl="0"/>
            <a:r>
              <a:rPr lang="pt-BR" sz="2400" dirty="0"/>
              <a:t>Identificar como o conteúdo em cache pode melhorar a performance </a:t>
            </a:r>
            <a:r>
              <a:rPr lang="pt-BR" sz="2400" dirty="0" smtClean="0"/>
              <a:t>da</a:t>
            </a:r>
            <a:r>
              <a:rPr lang="el-GR" sz="2400" dirty="0" smtClean="0"/>
              <a:t> </a:t>
            </a:r>
            <a:r>
              <a:rPr lang="pt-BR" sz="2400" dirty="0" smtClean="0"/>
              <a:t>aplicação </a:t>
            </a:r>
            <a:r>
              <a:rPr lang="pt-BR" sz="2400" dirty="0"/>
              <a:t>e reduzir a latência</a:t>
            </a:r>
          </a:p>
          <a:p>
            <a:pPr rtl="0"/>
            <a:r>
              <a:rPr lang="pt-BR" sz="2400" dirty="0"/>
              <a:t>Criar arquiteturas que usam o </a:t>
            </a:r>
            <a:r>
              <a:rPr lang="pt-BR" sz="2400" dirty="0" err="1"/>
              <a:t>Amazon</a:t>
            </a:r>
            <a:r>
              <a:rPr lang="pt-BR" sz="2400" dirty="0"/>
              <a:t> </a:t>
            </a:r>
            <a:r>
              <a:rPr lang="pt-BR" sz="2400" dirty="0" err="1"/>
              <a:t>CloudFront</a:t>
            </a:r>
            <a:r>
              <a:rPr lang="pt-BR" sz="2400" dirty="0"/>
              <a:t> para armazenar conteúdo em cache</a:t>
            </a:r>
          </a:p>
          <a:p>
            <a:pPr rtl="0"/>
            <a:r>
              <a:rPr lang="pt-BR" sz="2400" dirty="0"/>
              <a:t>Identificar como projetar arquiteturas que usam pontos de presença para distribuição e proteção contra negação distribuída de serviço (</a:t>
            </a:r>
            <a:r>
              <a:rPr lang="pt-BR" sz="2400" dirty="0" err="1"/>
              <a:t>DDoS</a:t>
            </a:r>
            <a:r>
              <a:rPr lang="pt-BR" sz="2400" dirty="0"/>
              <a:t>)</a:t>
            </a:r>
          </a:p>
          <a:p>
            <a:pPr rtl="0"/>
            <a:r>
              <a:rPr lang="pt-BR" sz="2400" dirty="0"/>
              <a:t>Reconhecer como o gerenciamento de sessões se relaciona com o cache</a:t>
            </a:r>
          </a:p>
          <a:p>
            <a:pPr rtl="0"/>
            <a:r>
              <a:rPr lang="pt-BR" sz="2400" dirty="0"/>
              <a:t>Descrever como projetar arquiteturas que usam o </a:t>
            </a:r>
            <a:r>
              <a:rPr lang="pt-BR" sz="2400" dirty="0" err="1"/>
              <a:t>Amazon</a:t>
            </a:r>
            <a:r>
              <a:rPr lang="pt-BR" sz="2400" dirty="0"/>
              <a:t> </a:t>
            </a:r>
            <a:r>
              <a:rPr lang="pt-BR" sz="2400" dirty="0" err="1"/>
              <a:t>ElastiCache</a:t>
            </a:r>
            <a:endParaRPr lang="pt-BR" sz="2400" dirty="0"/>
          </a:p>
        </p:txBody>
      </p:sp>
    </p:spTree>
    <p:custDataLst>
      <p:tags r:id="rId1"/>
    </p:custDataLst>
    <p:extLst>
      <p:ext uri="{BB962C8B-B14F-4D97-AF65-F5344CB8AC3E}">
        <p14:creationId xmlns:p14="http://schemas.microsoft.com/office/powerpoint/2010/main" val="271166084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89D4C57-8ACE-7A46-BE45-25F2ADAE9651}"/>
              </a:ext>
            </a:extLst>
          </p:cNvPr>
          <p:cNvSpPr>
            <a:spLocks noGrp="1"/>
          </p:cNvSpPr>
          <p:nvPr>
            <p:ph type="title"/>
          </p:nvPr>
        </p:nvSpPr>
        <p:spPr/>
        <p:txBody>
          <a:bodyPr rtlCol="0"/>
          <a:lstStyle/>
          <a:p>
            <a:pPr rtl="0"/>
            <a:r>
              <a:rPr lang="pt-BR" sz="4000"/>
              <a:t>Conclua o teste de conhecimento</a:t>
            </a:r>
          </a:p>
        </p:txBody>
      </p:sp>
      <p:pic>
        <p:nvPicPr>
          <p:cNvPr id="6" name="Picture 5">
            <a:extLst>
              <a:ext uri="{FF2B5EF4-FFF2-40B4-BE49-F238E27FC236}">
                <a16:creationId xmlns:a16="http://schemas.microsoft.com/office/drawing/2014/main" id="{6AA59BB7-F837-804D-AFBB-23A2CCBCA2A3}"/>
              </a:ext>
              <a:ext uri="{C183D7F6-B498-43B3-948B-1728B52AA6E4}">
                <adec:decorative xmlns:adec="http://schemas.microsoft.com/office/drawing/2017/decorative" xmlns="" val="1"/>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2588755" y="1564105"/>
            <a:ext cx="6864617" cy="4576411"/>
          </a:xfrm>
          <a:prstGeom prst="rect">
            <a:avLst/>
          </a:prstGeom>
          <a:ln>
            <a:solidFill>
              <a:schemeClr val="accent1"/>
            </a:solidFill>
          </a:ln>
        </p:spPr>
      </p:pic>
    </p:spTree>
    <p:custDataLst>
      <p:tags r:id="rId1"/>
    </p:custDataLst>
    <p:extLst>
      <p:ext uri="{BB962C8B-B14F-4D97-AF65-F5344CB8AC3E}">
        <p14:creationId xmlns:p14="http://schemas.microsoft.com/office/powerpoint/2010/main" val="17254952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C3CE73EB-211E-124D-80C7-B13C8898C13B}"/>
              </a:ext>
            </a:extLst>
          </p:cNvPr>
          <p:cNvSpPr>
            <a:spLocks noGrp="1"/>
          </p:cNvSpPr>
          <p:nvPr>
            <p:ph type="title"/>
          </p:nvPr>
        </p:nvSpPr>
        <p:spPr/>
        <p:txBody>
          <a:bodyPr rtlCol="0"/>
          <a:lstStyle/>
          <a:p>
            <a:pPr rtl="0"/>
            <a:r>
              <a:rPr lang="pt-BR"/>
              <a:t>Exemplo de pergunta do exame</a:t>
            </a:r>
          </a:p>
        </p:txBody>
      </p:sp>
      <p:sp>
        <p:nvSpPr>
          <p:cNvPr id="4" name="Text Placeholder 3"/>
          <p:cNvSpPr>
            <a:spLocks noGrp="1"/>
          </p:cNvSpPr>
          <p:nvPr>
            <p:ph idx="1"/>
          </p:nvPr>
        </p:nvSpPr>
        <p:spPr>
          <a:xfrm>
            <a:off x="419100" y="1528175"/>
            <a:ext cx="10769600" cy="4648788"/>
          </a:xfrm>
        </p:spPr>
        <p:txBody>
          <a:bodyPr rtlCol="0"/>
          <a:lstStyle/>
          <a:p>
            <a:pPr marL="0" indent="0" rtl="0">
              <a:buNone/>
            </a:pPr>
            <a:r>
              <a:rPr lang="pt-BR" sz="2400" dirty="0"/>
              <a:t>Uma empresa está desenvolvendo uma aplicação Web altamente disponível que usa servidores Web </a:t>
            </a:r>
            <a:r>
              <a:rPr lang="pt-BR" sz="2400" dirty="0" err="1"/>
              <a:t>stateless</a:t>
            </a:r>
            <a:r>
              <a:rPr lang="pt-BR" sz="2400" dirty="0"/>
              <a:t>. Quais serviços são adequados para armazenar dados de estado de sessão? (Selecione DUAS respostas.)</a:t>
            </a:r>
          </a:p>
          <a:p>
            <a:pPr marL="0" lvl="0" indent="0" rtl="0">
              <a:buNone/>
            </a:pPr>
            <a:endParaRPr lang="en-US" sz="2400" dirty="0"/>
          </a:p>
          <a:p>
            <a:pPr marL="457200" lvl="0" indent="-457200" rtl="0">
              <a:buFont typeface="+mj-lt"/>
              <a:buAutoNum type="alphaUcPeriod"/>
            </a:pPr>
            <a:r>
              <a:rPr lang="pt-BR" sz="2400" dirty="0" err="1"/>
              <a:t>Amazon</a:t>
            </a:r>
            <a:r>
              <a:rPr lang="pt-BR" sz="2400" dirty="0"/>
              <a:t> </a:t>
            </a:r>
            <a:r>
              <a:rPr lang="pt-BR" sz="2400" dirty="0" err="1"/>
              <a:t>CloudWatch</a:t>
            </a:r>
            <a:endParaRPr lang="pt-BR" sz="2400" dirty="0"/>
          </a:p>
          <a:p>
            <a:pPr marL="457200" lvl="0" indent="-457200" rtl="0">
              <a:buFont typeface="+mj-lt"/>
              <a:buAutoNum type="alphaUcPeriod"/>
            </a:pPr>
            <a:r>
              <a:rPr lang="pt-BR" sz="2400" dirty="0" err="1"/>
              <a:t>Amazon</a:t>
            </a:r>
            <a:r>
              <a:rPr lang="pt-BR" sz="2400" dirty="0"/>
              <a:t> </a:t>
            </a:r>
            <a:r>
              <a:rPr lang="pt-BR" sz="2400" dirty="0" err="1"/>
              <a:t>DynamoDB</a:t>
            </a:r>
            <a:endParaRPr lang="pt-BR" sz="2400" dirty="0"/>
          </a:p>
          <a:p>
            <a:pPr marL="457200" lvl="0" indent="-457200" rtl="0">
              <a:buFont typeface="+mj-lt"/>
              <a:buAutoNum type="alphaUcPeriod"/>
            </a:pPr>
            <a:r>
              <a:rPr lang="pt-BR" sz="2400" dirty="0" err="1"/>
              <a:t>Elastic</a:t>
            </a:r>
            <a:r>
              <a:rPr lang="pt-BR" sz="2400" dirty="0"/>
              <a:t> </a:t>
            </a:r>
            <a:r>
              <a:rPr lang="pt-BR" sz="2400" dirty="0" err="1"/>
              <a:t>Load</a:t>
            </a:r>
            <a:r>
              <a:rPr lang="pt-BR" sz="2400" dirty="0"/>
              <a:t> </a:t>
            </a:r>
            <a:r>
              <a:rPr lang="pt-BR" sz="2400" dirty="0" err="1"/>
              <a:t>Balancing</a:t>
            </a:r>
            <a:endParaRPr lang="pt-BR" sz="2400" dirty="0"/>
          </a:p>
          <a:p>
            <a:pPr marL="457200" lvl="0" indent="-457200" rtl="0">
              <a:buFont typeface="+mj-lt"/>
              <a:buAutoNum type="alphaUcPeriod"/>
            </a:pPr>
            <a:r>
              <a:rPr lang="pt-BR" sz="2400" dirty="0" err="1"/>
              <a:t>Amazon</a:t>
            </a:r>
            <a:r>
              <a:rPr lang="pt-BR" sz="2400" dirty="0"/>
              <a:t> </a:t>
            </a:r>
            <a:r>
              <a:rPr lang="pt-BR" sz="2400" dirty="0" err="1"/>
              <a:t>ElastiCache</a:t>
            </a:r>
            <a:endParaRPr lang="pt-BR" sz="2400" dirty="0"/>
          </a:p>
          <a:p>
            <a:pPr marL="457200" lvl="0" indent="-457200" rtl="0">
              <a:buFont typeface="+mj-lt"/>
              <a:buAutoNum type="alphaUcPeriod"/>
            </a:pPr>
            <a:r>
              <a:rPr lang="pt-BR" sz="2400" dirty="0"/>
              <a:t>AWS </a:t>
            </a:r>
            <a:r>
              <a:rPr lang="pt-BR" sz="2400" dirty="0" err="1"/>
              <a:t>Storage</a:t>
            </a:r>
            <a:r>
              <a:rPr lang="pt-BR" sz="2400" dirty="0"/>
              <a:t> Gateway</a:t>
            </a:r>
          </a:p>
        </p:txBody>
      </p:sp>
      <p:sp>
        <p:nvSpPr>
          <p:cNvPr id="23" name="Rectangle 22" descr="box around 'storing session data'.">
            <a:extLst>
              <a:ext uri="{FF2B5EF4-FFF2-40B4-BE49-F238E27FC236}">
                <a16:creationId xmlns:a16="http://schemas.microsoft.com/office/drawing/2014/main" id="{D917926B-89D2-A148-BEFD-97157995F014}"/>
              </a:ext>
            </a:extLst>
          </p:cNvPr>
          <p:cNvSpPr/>
          <p:nvPr/>
        </p:nvSpPr>
        <p:spPr>
          <a:xfrm>
            <a:off x="419100" y="2195596"/>
            <a:ext cx="5295900" cy="365760"/>
          </a:xfrm>
          <a:prstGeom prst="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0" name="Rectangle 9" descr="box around response B - Amazon DynamoDB.">
            <a:extLst>
              <a:ext uri="{FF2B5EF4-FFF2-40B4-BE49-F238E27FC236}">
                <a16:creationId xmlns:a16="http://schemas.microsoft.com/office/drawing/2014/main" id="{FF37AB34-DC3F-4E9D-B7C9-60A32288440C}"/>
              </a:ext>
            </a:extLst>
          </p:cNvPr>
          <p:cNvSpPr/>
          <p:nvPr/>
        </p:nvSpPr>
        <p:spPr>
          <a:xfrm>
            <a:off x="465400" y="3557323"/>
            <a:ext cx="3291840" cy="396240"/>
          </a:xfrm>
          <a:prstGeom prst="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5" name="Rectangle 24" descr="box around response D - Amazon ElastiCache.">
            <a:extLst>
              <a:ext uri="{FF2B5EF4-FFF2-40B4-BE49-F238E27FC236}">
                <a16:creationId xmlns:a16="http://schemas.microsoft.com/office/drawing/2014/main" id="{223D788C-6C14-CA49-9866-1E43C04FE474}"/>
              </a:ext>
            </a:extLst>
          </p:cNvPr>
          <p:cNvSpPr/>
          <p:nvPr/>
        </p:nvSpPr>
        <p:spPr>
          <a:xfrm>
            <a:off x="465400" y="4469796"/>
            <a:ext cx="3291840" cy="396240"/>
          </a:xfrm>
          <a:prstGeom prst="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Tree>
    <p:custDataLst>
      <p:tags r:id="rId1"/>
    </p:custDataLst>
    <p:extLst>
      <p:ext uri="{BB962C8B-B14F-4D97-AF65-F5344CB8AC3E}">
        <p14:creationId xmlns:p14="http://schemas.microsoft.com/office/powerpoint/2010/main" val="3072631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10" grpId="0" animBg="1"/>
      <p:bldP spid="25"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p:txBody>
          <a:bodyPr rtlCol="0">
            <a:normAutofit fontScale="90000"/>
          </a:bodyPr>
          <a:lstStyle/>
          <a:p>
            <a:pPr rtl="0"/>
            <a:r>
              <a:rPr lang="pt-BR" dirty="0"/>
              <a:t>Agradecemos sua atenção</a:t>
            </a:r>
            <a:endParaRPr lang="en-US" dirty="0">
              <a:ea typeface="Amazon Ember Light" charset="0"/>
              <a:cs typeface="Amazon Ember Light" charset="0"/>
            </a:endParaRPr>
          </a:p>
        </p:txBody>
      </p:sp>
    </p:spTree>
    <p:custDataLst>
      <p:tags r:id="rId1"/>
    </p:custDataLst>
    <p:extLst>
      <p:ext uri="{BB962C8B-B14F-4D97-AF65-F5344CB8AC3E}">
        <p14:creationId xmlns:p14="http://schemas.microsoft.com/office/powerpoint/2010/main" val="26836278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33780-451D-624F-B22F-AC4418A3F4D9}"/>
              </a:ext>
            </a:extLst>
          </p:cNvPr>
          <p:cNvSpPr>
            <a:spLocks noGrp="1"/>
          </p:cNvSpPr>
          <p:nvPr>
            <p:ph type="title"/>
          </p:nvPr>
        </p:nvSpPr>
        <p:spPr/>
        <p:txBody>
          <a:bodyPr rtlCol="0"/>
          <a:lstStyle/>
          <a:p>
            <a:pPr rtl="0"/>
            <a:r>
              <a:rPr lang="pt-BR"/>
              <a:t>Requisito de negócios da cafeteria</a:t>
            </a:r>
          </a:p>
        </p:txBody>
      </p:sp>
      <p:sp>
        <p:nvSpPr>
          <p:cNvPr id="3" name="Content Placeholder 2">
            <a:extLst>
              <a:ext uri="{FF2B5EF4-FFF2-40B4-BE49-F238E27FC236}">
                <a16:creationId xmlns:a16="http://schemas.microsoft.com/office/drawing/2014/main" id="{4125A2CB-555F-8149-A98E-EC7B83CC0412}"/>
              </a:ext>
            </a:extLst>
          </p:cNvPr>
          <p:cNvSpPr>
            <a:spLocks noGrp="1" noChangeAspect="1"/>
          </p:cNvSpPr>
          <p:nvPr>
            <p:ph idx="1"/>
          </p:nvPr>
        </p:nvSpPr>
        <p:spPr>
          <a:xfrm>
            <a:off x="638867" y="1708442"/>
            <a:ext cx="10975840" cy="1125416"/>
          </a:xfrm>
        </p:spPr>
        <p:txBody>
          <a:bodyPr rtlCol="0" anchor="ctr" anchorCtr="0">
            <a:normAutofit/>
          </a:bodyPr>
          <a:lstStyle/>
          <a:p>
            <a:pPr marL="0" indent="0" rtl="0">
              <a:buNone/>
            </a:pPr>
            <a:r>
              <a:rPr lang="pt-BR" sz="2400"/>
              <a:t>A capacidade da infraestrutura da cafeteria está constantemente sobrecarregada com os mesmos pedidos. Essa ineficiência aumenta o custo e a latência.</a:t>
            </a:r>
          </a:p>
        </p:txBody>
      </p:sp>
      <p:sp>
        <p:nvSpPr>
          <p:cNvPr id="5" name="Rectangle 4">
            <a:extLst>
              <a:ext uri="{FF2B5EF4-FFF2-40B4-BE49-F238E27FC236}">
                <a16:creationId xmlns:a16="http://schemas.microsoft.com/office/drawing/2014/main" id="{81DEC70D-8A08-3640-BE12-11E9E6A5CB07}"/>
              </a:ext>
              <a:ext uri="{C183D7F6-B498-43B3-948B-1728B52AA6E4}">
                <adec:decorative xmlns:adec="http://schemas.microsoft.com/office/drawing/2017/decorative" xmlns="" val="1"/>
              </a:ext>
            </a:extLst>
          </p:cNvPr>
          <p:cNvSpPr/>
          <p:nvPr/>
        </p:nvSpPr>
        <p:spPr>
          <a:xfrm>
            <a:off x="420579" y="1708443"/>
            <a:ext cx="11412416" cy="1125415"/>
          </a:xfrm>
          <a:prstGeom prst="rect">
            <a:avLst/>
          </a:prstGeom>
          <a:noFill/>
          <a:ln w="38100">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pic>
        <p:nvPicPr>
          <p:cNvPr id="7" name="Picture 6">
            <a:extLst>
              <a:ext uri="{FF2B5EF4-FFF2-40B4-BE49-F238E27FC236}">
                <a16:creationId xmlns:a16="http://schemas.microsoft.com/office/drawing/2014/main" id="{2A4BC86A-4DB2-4AE4-8A6A-13EE2410006B}"/>
              </a:ext>
              <a:ext uri="{C183D7F6-B498-43B3-948B-1728B52AA6E4}">
                <adec:decorative xmlns:adec="http://schemas.microsoft.com/office/drawing/2017/decorative" xmlns="" val="1"/>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095745" y="3391779"/>
            <a:ext cx="4821244" cy="2247510"/>
          </a:xfrm>
          <a:prstGeom prst="rect">
            <a:avLst/>
          </a:prstGeom>
          <a:effectLst>
            <a:softEdge rad="114300"/>
          </a:effectLst>
        </p:spPr>
      </p:pic>
      <p:pic>
        <p:nvPicPr>
          <p:cNvPr id="8" name="Picture 7">
            <a:extLst>
              <a:ext uri="{FF2B5EF4-FFF2-40B4-BE49-F238E27FC236}">
                <a16:creationId xmlns:a16="http://schemas.microsoft.com/office/drawing/2014/main" id="{776A71C9-FC7A-4ADC-BED2-401C27503620}"/>
              </a:ext>
              <a:ext uri="{C183D7F6-B498-43B3-948B-1728B52AA6E4}">
                <adec:decorative xmlns:adec="http://schemas.microsoft.com/office/drawing/2017/decorative" xmlns="" val="1"/>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275012" y="2999742"/>
            <a:ext cx="4817293" cy="3224799"/>
          </a:xfrm>
          <a:prstGeom prst="rect">
            <a:avLst/>
          </a:prstGeom>
          <a:effectLst>
            <a:softEdge rad="609600"/>
          </a:effectLst>
        </p:spPr>
      </p:pic>
    </p:spTree>
    <p:custDataLst>
      <p:tags r:id="rId1"/>
    </p:custDataLst>
    <p:extLst>
      <p:ext uri="{BB962C8B-B14F-4D97-AF65-F5344CB8AC3E}">
        <p14:creationId xmlns:p14="http://schemas.microsoft.com/office/powerpoint/2010/main" val="29307186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D64B8E0-60AD-514D-93D6-076C58CF731E}"/>
              </a:ext>
            </a:extLst>
          </p:cNvPr>
          <p:cNvSpPr>
            <a:spLocks noGrp="1"/>
          </p:cNvSpPr>
          <p:nvPr>
            <p:ph type="body" sz="quarter" idx="10"/>
          </p:nvPr>
        </p:nvSpPr>
        <p:spPr>
          <a:xfrm>
            <a:off x="419100" y="2554356"/>
            <a:ext cx="9247414" cy="488498"/>
          </a:xfrm>
        </p:spPr>
        <p:txBody>
          <a:bodyPr rtlCol="0">
            <a:normAutofit/>
          </a:bodyPr>
          <a:lstStyle/>
          <a:p>
            <a:pPr rtl="0"/>
            <a:r>
              <a:rPr lang="pt-BR" b="1">
                <a:latin typeface="Amazon Ember Light" panose="020B0403020204020204" pitchFamily="34" charset="0"/>
                <a:ea typeface="Amazon Ember Light" panose="020B0403020204020204" pitchFamily="34" charset="0"/>
                <a:cs typeface="Amazon Ember Light" panose="020B0403020204020204" pitchFamily="34" charset="0"/>
              </a:rPr>
              <a:t>Módulo 11: Armazenar conteúdo em cache</a:t>
            </a:r>
          </a:p>
        </p:txBody>
      </p:sp>
      <p:sp>
        <p:nvSpPr>
          <p:cNvPr id="2" name="Title 1"/>
          <p:cNvSpPr>
            <a:spLocks noGrp="1"/>
          </p:cNvSpPr>
          <p:nvPr>
            <p:ph type="title"/>
          </p:nvPr>
        </p:nvSpPr>
        <p:spPr/>
        <p:txBody>
          <a:bodyPr rtlCol="0">
            <a:noAutofit/>
          </a:bodyPr>
          <a:lstStyle/>
          <a:p>
            <a:pPr rtl="0"/>
            <a:r>
              <a:rPr lang="pt-BR" sz="4000" spc="-20" dirty="0"/>
              <a:t>Seção 2: Visão geral do armazenamento em cache</a:t>
            </a:r>
          </a:p>
        </p:txBody>
      </p:sp>
    </p:spTree>
    <p:custDataLst>
      <p:tags r:id="rId1"/>
    </p:custDataLst>
    <p:extLst>
      <p:ext uri="{BB962C8B-B14F-4D97-AF65-F5344CB8AC3E}">
        <p14:creationId xmlns:p14="http://schemas.microsoft.com/office/powerpoint/2010/main" val="16054212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pt-BR"/>
              <a:t>Armazenamento em cache: trocando capacidade por velocidade</a:t>
            </a:r>
          </a:p>
        </p:txBody>
      </p:sp>
      <p:pic>
        <p:nvPicPr>
          <p:cNvPr id="7" name="Content Placeholder 10">
            <a:extLst>
              <a:ext uri="{C183D7F6-B498-43B3-948B-1728B52AA6E4}">
                <adec:decorative xmlns:adec="http://schemas.microsoft.com/office/drawing/2017/decorative" xmlns="" val="1"/>
              </a:ext>
            </a:extLst>
          </p:cNvPr>
          <p:cNvPicPr>
            <a:picLocks noGrp="1" noChangeAspect="1"/>
          </p:cNvPicPr>
          <p:nvPr>
            <p:ph idx="1"/>
          </p:nvPr>
        </p:nvPicPr>
        <p:blipFill>
          <a:blip r:embed="rId4"/>
          <a:stretch>
            <a:fillRect/>
          </a:stretch>
        </p:blipFill>
        <p:spPr>
          <a:xfrm>
            <a:off x="942280" y="2445599"/>
            <a:ext cx="4626499" cy="2989379"/>
          </a:xfrm>
        </p:spPr>
      </p:pic>
      <p:sp>
        <p:nvSpPr>
          <p:cNvPr id="5" name="Content Placeholder 4"/>
          <p:cNvSpPr>
            <a:spLocks noGrp="1"/>
          </p:cNvSpPr>
          <p:nvPr>
            <p:ph idx="13"/>
          </p:nvPr>
        </p:nvSpPr>
        <p:spPr>
          <a:xfrm>
            <a:off x="6277356" y="1831988"/>
            <a:ext cx="5504688" cy="3133792"/>
          </a:xfrm>
        </p:spPr>
        <p:txBody>
          <a:bodyPr rtlCol="0"/>
          <a:lstStyle/>
          <a:p>
            <a:pPr rtl="0"/>
            <a:r>
              <a:rPr lang="pt-BR" sz="2700" dirty="0"/>
              <a:t>É uma camada de armazenamento físico de dados de alta velocidade</a:t>
            </a:r>
          </a:p>
          <a:p>
            <a:pPr rtl="0"/>
            <a:r>
              <a:rPr lang="pt-BR" sz="2700" dirty="0"/>
              <a:t>Armazena um subconjunto </a:t>
            </a:r>
            <a:r>
              <a:rPr lang="pt-BR" sz="2700" dirty="0" smtClean="0"/>
              <a:t>de dados</a:t>
            </a:r>
            <a:endParaRPr lang="pt-BR" sz="2700" dirty="0"/>
          </a:p>
          <a:p>
            <a:pPr rtl="0"/>
            <a:r>
              <a:rPr lang="pt-BR" sz="2700" dirty="0"/>
              <a:t>Aumenta a performance </a:t>
            </a:r>
            <a:r>
              <a:rPr lang="pt-BR" sz="2700" dirty="0" smtClean="0"/>
              <a:t>da recuperação </a:t>
            </a:r>
            <a:r>
              <a:rPr lang="pt-BR" sz="2700" dirty="0"/>
              <a:t>de dados</a:t>
            </a:r>
          </a:p>
          <a:p>
            <a:pPr rtl="0"/>
            <a:r>
              <a:rPr lang="pt-BR" sz="2700" dirty="0"/>
              <a:t>Reduz a necessidade de acessar </a:t>
            </a:r>
            <a:r>
              <a:rPr lang="pt-BR" sz="2700" dirty="0" smtClean="0"/>
              <a:t>a camada </a:t>
            </a:r>
            <a:r>
              <a:rPr lang="pt-BR" sz="2700" dirty="0"/>
              <a:t>de armazenamento subjacente mais lenta</a:t>
            </a:r>
          </a:p>
        </p:txBody>
      </p:sp>
    </p:spTree>
    <p:custDataLst>
      <p:tags r:id="rId1"/>
    </p:custDataLst>
    <p:extLst>
      <p:ext uri="{BB962C8B-B14F-4D97-AF65-F5344CB8AC3E}">
        <p14:creationId xmlns:p14="http://schemas.microsoft.com/office/powerpoint/2010/main" val="713622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90204A-4FD1-7241-BA94-C5274500B13C}"/>
              </a:ext>
            </a:extLst>
          </p:cNvPr>
          <p:cNvSpPr>
            <a:spLocks noGrp="1"/>
          </p:cNvSpPr>
          <p:nvPr>
            <p:ph type="title"/>
          </p:nvPr>
        </p:nvSpPr>
        <p:spPr/>
        <p:txBody>
          <a:bodyPr rtlCol="0"/>
          <a:lstStyle/>
          <a:p>
            <a:pPr rtl="0"/>
            <a:r>
              <a:rPr lang="pt-BR"/>
              <a:t>Exemplo de cache (1 de 2)</a:t>
            </a:r>
          </a:p>
        </p:txBody>
      </p:sp>
      <p:sp>
        <p:nvSpPr>
          <p:cNvPr id="27" name="TextBox 26">
            <a:extLst>
              <a:ext uri="{FF2B5EF4-FFF2-40B4-BE49-F238E27FC236}">
                <a16:creationId xmlns:a16="http://schemas.microsoft.com/office/drawing/2014/main" id="{341D37BB-35CF-D845-A797-D5CAB12EBF98}"/>
              </a:ext>
            </a:extLst>
          </p:cNvPr>
          <p:cNvSpPr txBox="1"/>
          <p:nvPr/>
        </p:nvSpPr>
        <p:spPr>
          <a:xfrm>
            <a:off x="3894667" y="1808540"/>
            <a:ext cx="4402667" cy="430887"/>
          </a:xfrm>
          <a:prstGeom prst="rect">
            <a:avLst/>
          </a:prstGeom>
          <a:noFill/>
        </p:spPr>
        <p:txBody>
          <a:bodyPr wrap="square" rtlCol="0">
            <a:spAutoFit/>
          </a:bodyPr>
          <a:lstStyle/>
          <a:p>
            <a:pPr algn="ctr" rtl="0"/>
            <a:r>
              <a:rPr lang="pt-BR" sz="2200">
                <a:latin typeface="Amazon Ember" panose="020B0603020204020204" pitchFamily="34" charset="0"/>
                <a:ea typeface="Amazon Ember" panose="020B0603020204020204" pitchFamily="34" charset="0"/>
                <a:cs typeface="Amazon Ember" panose="020B0603020204020204" pitchFamily="34" charset="0"/>
              </a:rPr>
              <a:t>Tempo do percurso = 30 minutos</a:t>
            </a:r>
          </a:p>
        </p:txBody>
      </p:sp>
      <p:grpSp>
        <p:nvGrpSpPr>
          <p:cNvPr id="7" name="Group 6" descr="arrow from your house to hardware store, and arrow from hardware store to your house.">
            <a:extLst>
              <a:ext uri="{FF2B5EF4-FFF2-40B4-BE49-F238E27FC236}">
                <a16:creationId xmlns:a16="http://schemas.microsoft.com/office/drawing/2014/main" id="{94BD04CB-CF0E-41DA-AC5E-59DBF27D2F18}"/>
              </a:ext>
            </a:extLst>
          </p:cNvPr>
          <p:cNvGrpSpPr/>
          <p:nvPr/>
        </p:nvGrpSpPr>
        <p:grpSpPr>
          <a:xfrm>
            <a:off x="901623" y="2423669"/>
            <a:ext cx="10388754" cy="2752145"/>
            <a:chOff x="901623" y="2423669"/>
            <a:chExt cx="10388754" cy="2752145"/>
          </a:xfrm>
        </p:grpSpPr>
        <p:cxnSp>
          <p:nvCxnSpPr>
            <p:cNvPr id="26" name="Straight Arrow Connector 25">
              <a:extLst>
                <a:ext uri="{FF2B5EF4-FFF2-40B4-BE49-F238E27FC236}">
                  <a16:creationId xmlns:a16="http://schemas.microsoft.com/office/drawing/2014/main" id="{8E8E1C36-2273-A649-8114-8429D7E35622}"/>
                </a:ext>
              </a:extLst>
            </p:cNvPr>
            <p:cNvCxnSpPr>
              <a:cxnSpLocks/>
            </p:cNvCxnSpPr>
            <p:nvPr/>
          </p:nvCxnSpPr>
          <p:spPr>
            <a:xfrm>
              <a:off x="2935466" y="3826934"/>
              <a:ext cx="6718122" cy="0"/>
            </a:xfrm>
            <a:prstGeom prst="straightConnector1">
              <a:avLst/>
            </a:prstGeom>
            <a:ln w="254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BC16D4CD-F6DD-3442-9B52-5F55A64BEDD8}"/>
                </a:ext>
              </a:extLst>
            </p:cNvPr>
            <p:cNvCxnSpPr>
              <a:cxnSpLocks/>
            </p:cNvCxnSpPr>
            <p:nvPr/>
          </p:nvCxnSpPr>
          <p:spPr>
            <a:xfrm flipH="1">
              <a:off x="2935466" y="4064001"/>
              <a:ext cx="6718122" cy="0"/>
            </a:xfrm>
            <a:prstGeom prst="straightConnector1">
              <a:avLst/>
            </a:prstGeom>
            <a:ln w="254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D4D989F4-A45C-CC4F-81AB-48471EAFA110}"/>
                </a:ext>
              </a:extLst>
            </p:cNvPr>
            <p:cNvSpPr txBox="1"/>
            <p:nvPr/>
          </p:nvSpPr>
          <p:spPr>
            <a:xfrm>
              <a:off x="980657" y="4406373"/>
              <a:ext cx="1809788" cy="430887"/>
            </a:xfrm>
            <a:prstGeom prst="rect">
              <a:avLst/>
            </a:prstGeom>
            <a:noFill/>
          </p:spPr>
          <p:txBody>
            <a:bodyPr wrap="square" rtlCol="0">
              <a:spAutoFit/>
            </a:bodyPr>
            <a:lstStyle/>
            <a:p>
              <a:pPr algn="ctr" rtl="0"/>
              <a:r>
                <a:rPr lang="pt-BR" sz="2200">
                  <a:latin typeface="Amazon Ember" panose="020B0603020204020204" pitchFamily="34" charset="0"/>
                  <a:ea typeface="Amazon Ember" panose="020B0603020204020204" pitchFamily="34" charset="0"/>
                  <a:cs typeface="Amazon Ember" panose="020B0603020204020204" pitchFamily="34" charset="0"/>
                </a:rPr>
                <a:t>Sua casa</a:t>
              </a:r>
            </a:p>
          </p:txBody>
        </p:sp>
        <p:pic>
          <p:nvPicPr>
            <p:cNvPr id="11" name="Picture 10">
              <a:extLst>
                <a:ext uri="{FF2B5EF4-FFF2-40B4-BE49-F238E27FC236}">
                  <a16:creationId xmlns:a16="http://schemas.microsoft.com/office/drawing/2014/main" id="{DABA26D4-64C0-6C43-97DF-A77AAE200B05}"/>
                </a:ext>
                <a:ext uri="{C183D7F6-B498-43B3-948B-1728B52AA6E4}">
                  <adec:decorative xmlns:adec="http://schemas.microsoft.com/office/drawing/2017/decorative" xmlns="" val="1"/>
                </a:ext>
              </a:extLst>
            </p:cNvPr>
            <p:cNvPicPr>
              <a:picLocks noChangeAspect="1"/>
            </p:cNvPicPr>
            <p:nvPr/>
          </p:nvPicPr>
          <p:blipFill rotWithShape="1">
            <a:blip r:embed="rId4"/>
            <a:srcRect t="11964" b="14237"/>
            <a:stretch/>
          </p:blipFill>
          <p:spPr>
            <a:xfrm>
              <a:off x="901623" y="2928458"/>
              <a:ext cx="1967856" cy="1452240"/>
            </a:xfrm>
            <a:prstGeom prst="rect">
              <a:avLst/>
            </a:prstGeom>
            <a:noFill/>
          </p:spPr>
        </p:pic>
        <p:pic>
          <p:nvPicPr>
            <p:cNvPr id="20" name="Picture 19">
              <a:extLst>
                <a:ext uri="{FF2B5EF4-FFF2-40B4-BE49-F238E27FC236}">
                  <a16:creationId xmlns:a16="http://schemas.microsoft.com/office/drawing/2014/main" id="{98121324-44A0-F94A-AA52-8B6447BDFCB2}"/>
                </a:ext>
                <a:ext uri="{C183D7F6-B498-43B3-948B-1728B52AA6E4}">
                  <adec:decorative xmlns:adec="http://schemas.microsoft.com/office/drawing/2017/decorative" xmlns="" val="1"/>
                </a:ext>
              </a:extLst>
            </p:cNvPr>
            <p:cNvPicPr>
              <a:picLocks noChangeAspect="1"/>
            </p:cNvPicPr>
            <p:nvPr/>
          </p:nvPicPr>
          <p:blipFill>
            <a:blip r:embed="rId5"/>
            <a:stretch>
              <a:fillRect/>
            </a:stretch>
          </p:blipFill>
          <p:spPr>
            <a:xfrm>
              <a:off x="9333348" y="2423669"/>
              <a:ext cx="1957029" cy="1957029"/>
            </a:xfrm>
            <a:prstGeom prst="rect">
              <a:avLst/>
            </a:prstGeom>
            <a:noFill/>
          </p:spPr>
        </p:pic>
        <p:sp>
          <p:nvSpPr>
            <p:cNvPr id="30" name="TextBox 29">
              <a:extLst>
                <a:ext uri="{FF2B5EF4-FFF2-40B4-BE49-F238E27FC236}">
                  <a16:creationId xmlns:a16="http://schemas.microsoft.com/office/drawing/2014/main" id="{731E27E0-CA35-B544-AE97-C42615934202}"/>
                </a:ext>
              </a:extLst>
            </p:cNvPr>
            <p:cNvSpPr txBox="1"/>
            <p:nvPr/>
          </p:nvSpPr>
          <p:spPr>
            <a:xfrm>
              <a:off x="9406968" y="4406373"/>
              <a:ext cx="1809788" cy="769441"/>
            </a:xfrm>
            <a:prstGeom prst="rect">
              <a:avLst/>
            </a:prstGeom>
            <a:noFill/>
          </p:spPr>
          <p:txBody>
            <a:bodyPr wrap="square" rtlCol="0">
              <a:spAutoFit/>
            </a:bodyPr>
            <a:lstStyle/>
            <a:p>
              <a:pPr algn="ctr" rtl="0"/>
              <a:r>
                <a:rPr lang="pt-BR" sz="2200">
                  <a:latin typeface="Amazon Ember" panose="020B0603020204020204" pitchFamily="34" charset="0"/>
                  <a:ea typeface="Amazon Ember" panose="020B0603020204020204" pitchFamily="34" charset="0"/>
                  <a:cs typeface="Amazon Ember" panose="020B0603020204020204" pitchFamily="34" charset="0"/>
                </a:rPr>
                <a:t>Loja de ferragem</a:t>
              </a:r>
            </a:p>
          </p:txBody>
        </p:sp>
      </p:grpSp>
    </p:spTree>
    <p:custDataLst>
      <p:tags r:id="rId1"/>
    </p:custDataLst>
    <p:extLst>
      <p:ext uri="{BB962C8B-B14F-4D97-AF65-F5344CB8AC3E}">
        <p14:creationId xmlns:p14="http://schemas.microsoft.com/office/powerpoint/2010/main" val="246387645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DESIGN_ID_OFFICE THEME" val="qJFqUAbJ"/>
  <p:tag name="ARTICULATE_SLIDE_THUMBNAIL_REFRESH" val="1"/>
  <p:tag name="ARTICULATE_SLIDE_COUNT" val="58"/>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ffice Theme">
  <a:themeElements>
    <a:clrScheme name="Training and Certification 1">
      <a:dk1>
        <a:srgbClr val="000000"/>
      </a:dk1>
      <a:lt1>
        <a:srgbClr val="FFFFFF"/>
      </a:lt1>
      <a:dk2>
        <a:srgbClr val="36C2B3"/>
      </a:dk2>
      <a:lt2>
        <a:srgbClr val="FFFFFF"/>
      </a:lt2>
      <a:accent1>
        <a:srgbClr val="232F3E"/>
      </a:accent1>
      <a:accent2>
        <a:srgbClr val="D5DBDB"/>
      </a:accent2>
      <a:accent3>
        <a:srgbClr val="36C2B3"/>
      </a:accent3>
      <a:accent4>
        <a:srgbClr val="1CC9F7"/>
      </a:accent4>
      <a:accent5>
        <a:srgbClr val="4D27AA"/>
      </a:accent5>
      <a:accent6>
        <a:srgbClr val="E617E6"/>
      </a:accent6>
      <a:hlink>
        <a:srgbClr val="1CC9F7"/>
      </a:hlink>
      <a:folHlink>
        <a:srgbClr val="232F3E"/>
      </a:folHlink>
    </a:clrScheme>
    <a:fontScheme name="Custom 1">
      <a:majorFont>
        <a:latin typeface="Amazon Ember Light"/>
        <a:ea typeface=""/>
        <a:cs typeface=""/>
      </a:majorFont>
      <a:minorFont>
        <a:latin typeface="Amazon Ember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defRPr sz="2800" dirty="0" err="1" smtClean="0">
            <a:latin typeface="Amazon Ember Light" panose="020B0403020204020204" pitchFamily="34" charset="0"/>
            <a:ea typeface="Amazon Ember Light" panose="020B0403020204020204" pitchFamily="34" charset="0"/>
            <a:cs typeface="Amazon Ember Light" panose="020B0403020204020204" pitchFamily="34" charset="0"/>
          </a:defRPr>
        </a:defPPr>
      </a:lstStyle>
    </a:txDef>
  </a:objectDefaults>
  <a:extraClrSchemeLst/>
  <a:extLst>
    <a:ext uri="{05A4C25C-085E-4340-85A3-A5531E510DB2}">
      <thm15:themeFamily xmlns:thm15="http://schemas.microsoft.com/office/thememl/2012/main" name="Academy_2019_Accessible" id="{0B1EFAAE-1898-4168-A8E4-48C906B750E4}" vid="{0BAE7003-4F32-4828-986F-3F3EE3E6BA81}"/>
    </a:ext>
  </a:extLst>
</a:theme>
</file>

<file path=ppt/theme/theme2.xml><?xml version="1.0" encoding="utf-8"?>
<a:theme xmlns:a="http://schemas.openxmlformats.org/drawingml/2006/main" name="1_Office Theme">
  <a:themeElements>
    <a:clrScheme name="Training and Certification 1">
      <a:dk1>
        <a:srgbClr val="000000"/>
      </a:dk1>
      <a:lt1>
        <a:srgbClr val="FFFFFF"/>
      </a:lt1>
      <a:dk2>
        <a:srgbClr val="36C2B3"/>
      </a:dk2>
      <a:lt2>
        <a:srgbClr val="FFFFFF"/>
      </a:lt2>
      <a:accent1>
        <a:srgbClr val="232F3E"/>
      </a:accent1>
      <a:accent2>
        <a:srgbClr val="D5DBDB"/>
      </a:accent2>
      <a:accent3>
        <a:srgbClr val="36C2B3"/>
      </a:accent3>
      <a:accent4>
        <a:srgbClr val="1CC9F7"/>
      </a:accent4>
      <a:accent5>
        <a:srgbClr val="4D27AA"/>
      </a:accent5>
      <a:accent6>
        <a:srgbClr val="E617E6"/>
      </a:accent6>
      <a:hlink>
        <a:srgbClr val="1CC9F7"/>
      </a:hlink>
      <a:folHlink>
        <a:srgbClr val="232F3E"/>
      </a:folHlink>
    </a:clrScheme>
    <a:fontScheme name="Custom 1">
      <a:majorFont>
        <a:latin typeface="Amazon Ember Light"/>
        <a:ea typeface=""/>
        <a:cs typeface=""/>
      </a:majorFont>
      <a:minorFont>
        <a:latin typeface="Amazon Ember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defRPr sz="2800" dirty="0" err="1" smtClean="0">
            <a:latin typeface="Amazon Ember Light" panose="020B0403020204020204" pitchFamily="34" charset="0"/>
            <a:ea typeface="Amazon Ember Light" panose="020B0403020204020204" pitchFamily="34" charset="0"/>
            <a:cs typeface="Amazon Ember Light" panose="020B0403020204020204" pitchFamily="34"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Theme">
  <a:themeElements>
    <a:clrScheme name="Training and Certification 1">
      <a:dk1>
        <a:srgbClr val="000000"/>
      </a:dk1>
      <a:lt1>
        <a:srgbClr val="FFFFFF"/>
      </a:lt1>
      <a:dk2>
        <a:srgbClr val="36C2B3"/>
      </a:dk2>
      <a:lt2>
        <a:srgbClr val="FFFFFF"/>
      </a:lt2>
      <a:accent1>
        <a:srgbClr val="232F3E"/>
      </a:accent1>
      <a:accent2>
        <a:srgbClr val="D5DBDB"/>
      </a:accent2>
      <a:accent3>
        <a:srgbClr val="36C2B3"/>
      </a:accent3>
      <a:accent4>
        <a:srgbClr val="1CC9F7"/>
      </a:accent4>
      <a:accent5>
        <a:srgbClr val="4D27AA"/>
      </a:accent5>
      <a:accent6>
        <a:srgbClr val="E617E6"/>
      </a:accent6>
      <a:hlink>
        <a:srgbClr val="1CC9F7"/>
      </a:hlink>
      <a:folHlink>
        <a:srgbClr val="232F3E"/>
      </a:folHlink>
    </a:clrScheme>
    <a:fontScheme name="Custom 1">
      <a:majorFont>
        <a:latin typeface="Amazon Ember Light"/>
        <a:ea typeface=""/>
        <a:cs typeface=""/>
      </a:majorFont>
      <a:minorFont>
        <a:latin typeface="Amazon Ember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defRPr sz="2800" dirty="0" err="1" smtClean="0">
            <a:latin typeface="Amazon Ember Light" panose="020B0403020204020204" pitchFamily="34" charset="0"/>
            <a:ea typeface="Amazon Ember Light" panose="020B0403020204020204" pitchFamily="34" charset="0"/>
            <a:cs typeface="Amazon Ember Light" panose="020B0403020204020204" pitchFamily="34" charset="0"/>
          </a:defRPr>
        </a:defPPr>
      </a:lstStyle>
    </a:txDef>
  </a:objectDefaults>
  <a:extraClrSchemeLst/>
  <a:extLst>
    <a:ext uri="{05A4C25C-085E-4340-85A3-A5531E510DB2}">
      <thm15:themeFamily xmlns:thm15="http://schemas.microsoft.com/office/thememl/2012/main" name="Academy_2019_Accessible" id="{0B1EFAAE-1898-4168-A8E4-48C906B750E4}" vid="{0BAE7003-4F32-4828-986F-3F3EE3E6BA81}"/>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22</TotalTime>
  <Words>11269</Words>
  <Application>Microsoft Office PowerPoint</Application>
  <PresentationFormat>Widescreen</PresentationFormat>
  <Paragraphs>716</Paragraphs>
  <Slides>58</Slides>
  <Notes>58</Notes>
  <HiddenSlides>0</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58</vt:i4>
      </vt:variant>
    </vt:vector>
  </HeadingPairs>
  <TitlesOfParts>
    <vt:vector size="67" baseType="lpstr">
      <vt:lpstr>Helvetica Neue LT Std 65 Medium</vt:lpstr>
      <vt:lpstr>Amazon Ember</vt:lpstr>
      <vt:lpstr>Amazon Ember Light</vt:lpstr>
      <vt:lpstr>Arial</vt:lpstr>
      <vt:lpstr>Calibri</vt:lpstr>
      <vt:lpstr>Lucida Console</vt:lpstr>
      <vt:lpstr>Office Theme</vt:lpstr>
      <vt:lpstr>1_Office Theme</vt:lpstr>
      <vt:lpstr>2_Office Theme</vt:lpstr>
      <vt:lpstr>Módulo 11: Armazenar conteúdo em cache</vt:lpstr>
      <vt:lpstr>Visão geral do módulo</vt:lpstr>
      <vt:lpstr>Objetivos do módulo</vt:lpstr>
      <vt:lpstr>Seção 1: Necessidade arquitetônica</vt:lpstr>
      <vt:lpstr>Armazenamento em cache como parte de uma arquitetura maior</vt:lpstr>
      <vt:lpstr>Requisito de negócios da cafeteria</vt:lpstr>
      <vt:lpstr>Seção 2: Visão geral do armazenamento em cache</vt:lpstr>
      <vt:lpstr>Armazenamento em cache: trocando capacidade por velocidade</vt:lpstr>
      <vt:lpstr>Exemplo de cache (1 de 2)</vt:lpstr>
      <vt:lpstr>Exemplo de cache (2 de 2)</vt:lpstr>
      <vt:lpstr>O que você deve armazenar em cache?</vt:lpstr>
      <vt:lpstr>Os benefícios do armazenamento em cache</vt:lpstr>
      <vt:lpstr>Armazenamento em cache durante toda a jornada de dados</vt:lpstr>
      <vt:lpstr>Principais lições da Seção 2</vt:lpstr>
      <vt:lpstr>Seção 3: Armazenamento em ponto de presença de cache</vt:lpstr>
      <vt:lpstr>Latência de rede</vt:lpstr>
      <vt:lpstr>Rede de entrega de conteúdo (CDN)</vt:lpstr>
      <vt:lpstr>Amazon CloudFront</vt:lpstr>
      <vt:lpstr>Que tipo de conteúdo você pode armazenar em ponto de presença de cache?</vt:lpstr>
      <vt:lpstr>Como o cache funciona no Amazon CloudFront</vt:lpstr>
      <vt:lpstr>Como configurar uma distribuição do CloudFront</vt:lpstr>
      <vt:lpstr>Como expirar conteúdo</vt:lpstr>
      <vt:lpstr>Exemplo: streaming de vídeo sob demanda</vt:lpstr>
      <vt:lpstr>Exemplo: conteúdo gerado dinamicamente</vt:lpstr>
      <vt:lpstr>Exemplo: mitigação de DDoS</vt:lpstr>
      <vt:lpstr>Principais lições da Seção 3</vt:lpstr>
      <vt:lpstr>Módulo 11 – Laboratório guiado: Streaming de conteúdo dinâmico usando o Amazon CloudFront</vt:lpstr>
      <vt:lpstr>Laboratório guiado: Cenário</vt:lpstr>
      <vt:lpstr>Laboratório guiado: Tarefas</vt:lpstr>
      <vt:lpstr>Laboratório guiado: Produto final </vt:lpstr>
      <vt:lpstr>Inicie o Módulo 11 – Laboratório guiado: Streaming de conteúdo dinâmico usando o Amazon CloudFront </vt:lpstr>
      <vt:lpstr>Resumo do laboratório guiado: principais lições</vt:lpstr>
      <vt:lpstr>Seção 4: Armazenar sessões da Web em cache</vt:lpstr>
      <vt:lpstr>Gerenciamento de sessão: Sticky sessions</vt:lpstr>
      <vt:lpstr>Em vez de sticky sessions: sessões persistentes em um cache distribuído</vt:lpstr>
      <vt:lpstr>Em vez de sticky sessions: sessões persistentes em uma tabela do DynamoDB</vt:lpstr>
      <vt:lpstr>Exemplo: armazenar estados de sessão para uma aplicação de jogo online</vt:lpstr>
      <vt:lpstr>Principais lições da Seção 4</vt:lpstr>
      <vt:lpstr>Seção 5: Armazenar bancos de dados em cache</vt:lpstr>
      <vt:lpstr>Quando você deve armazenar seu banco de dados em cache?</vt:lpstr>
      <vt:lpstr>Usar o DynamoDB para informações de estado</vt:lpstr>
      <vt:lpstr>Aceleradora Amazon DynamoDB</vt:lpstr>
      <vt:lpstr>Uso do DynamoDB com DAX para acelerar o tempo de resposta</vt:lpstr>
      <vt:lpstr>Caches remotos ou auxiliares</vt:lpstr>
      <vt:lpstr>Amazon ElastiCache</vt:lpstr>
      <vt:lpstr>Redis e Memcached</vt:lpstr>
      <vt:lpstr>Comparação Memcached e Redis</vt:lpstr>
      <vt:lpstr>Componentes do ElastiCache</vt:lpstr>
      <vt:lpstr>Estratégias de cache: carregamento por demanda</vt:lpstr>
      <vt:lpstr>Estratégias de cache: gravação simultânea</vt:lpstr>
      <vt:lpstr>Adicionar o TTL</vt:lpstr>
      <vt:lpstr>Arquitetura de hospedagem Web de três camadas</vt:lpstr>
      <vt:lpstr>Principais lições da Seção 5</vt:lpstr>
      <vt:lpstr>Conclusão do módulo</vt:lpstr>
      <vt:lpstr>Resumo do módulo</vt:lpstr>
      <vt:lpstr>Conclua o teste de conhecimento</vt:lpstr>
      <vt:lpstr>Exemplo de pergunta do exame</vt:lpstr>
      <vt:lpstr>Agradecemos sua atenção</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David Mohr</dc:creator>
  <cp:keywords>v1.0</cp:keywords>
  <cp:lastModifiedBy>Chen, Yue</cp:lastModifiedBy>
  <cp:revision>786</cp:revision>
  <cp:lastPrinted>2018-12-10T23:37:28Z</cp:lastPrinted>
  <dcterms:created xsi:type="dcterms:W3CDTF">2019-09-16T17:01:53Z</dcterms:created>
  <dcterms:modified xsi:type="dcterms:W3CDTF">2021-03-30T07:04:15Z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373078B8-3778-4BED-93CE-B8FC9DC9BD60</vt:lpwstr>
  </property>
  <property fmtid="{D5CDD505-2E9C-101B-9397-08002B2CF9AE}" pid="3" name="ArticulatePath">
    <vt:lpwstr>NEW 2019_TO TEST</vt:lpwstr>
  </property>
</Properties>
</file>